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16" r:id="rId1"/>
  </p:sldMasterIdLst>
  <p:notesMasterIdLst>
    <p:notesMasterId r:id="rId52"/>
  </p:notesMasterIdLst>
  <p:handoutMasterIdLst>
    <p:handoutMasterId r:id="rId53"/>
  </p:handoutMasterIdLst>
  <p:sldIdLst>
    <p:sldId id="547" r:id="rId2"/>
    <p:sldId id="578" r:id="rId3"/>
    <p:sldId id="582" r:id="rId4"/>
    <p:sldId id="583" r:id="rId5"/>
    <p:sldId id="611" r:id="rId6"/>
    <p:sldId id="531" r:id="rId7"/>
    <p:sldId id="556" r:id="rId8"/>
    <p:sldId id="612" r:id="rId9"/>
    <p:sldId id="603" r:id="rId10"/>
    <p:sldId id="622" r:id="rId11"/>
    <p:sldId id="560" r:id="rId12"/>
    <p:sldId id="561" r:id="rId13"/>
    <p:sldId id="570" r:id="rId14"/>
    <p:sldId id="623" r:id="rId15"/>
    <p:sldId id="624" r:id="rId16"/>
    <p:sldId id="625" r:id="rId17"/>
    <p:sldId id="626" r:id="rId18"/>
    <p:sldId id="584" r:id="rId19"/>
    <p:sldId id="504" r:id="rId20"/>
    <p:sldId id="564" r:id="rId21"/>
    <p:sldId id="613" r:id="rId22"/>
    <p:sldId id="567" r:id="rId23"/>
    <p:sldId id="589" r:id="rId24"/>
    <p:sldId id="588" r:id="rId25"/>
    <p:sldId id="568" r:id="rId26"/>
    <p:sldId id="615" r:id="rId27"/>
    <p:sldId id="616" r:id="rId28"/>
    <p:sldId id="617" r:id="rId29"/>
    <p:sldId id="619" r:id="rId30"/>
    <p:sldId id="620" r:id="rId31"/>
    <p:sldId id="621" r:id="rId32"/>
    <p:sldId id="590" r:id="rId33"/>
    <p:sldId id="585" r:id="rId34"/>
    <p:sldId id="573" r:id="rId35"/>
    <p:sldId id="562" r:id="rId36"/>
    <p:sldId id="591" r:id="rId37"/>
    <p:sldId id="592" r:id="rId38"/>
    <p:sldId id="593" r:id="rId39"/>
    <p:sldId id="595" r:id="rId40"/>
    <p:sldId id="596" r:id="rId41"/>
    <p:sldId id="597" r:id="rId42"/>
    <p:sldId id="598" r:id="rId43"/>
    <p:sldId id="627" r:id="rId44"/>
    <p:sldId id="628" r:id="rId45"/>
    <p:sldId id="614" r:id="rId46"/>
    <p:sldId id="600" r:id="rId47"/>
    <p:sldId id="601" r:id="rId48"/>
    <p:sldId id="602" r:id="rId49"/>
    <p:sldId id="599" r:id="rId50"/>
    <p:sldId id="605" r:id="rId51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240AE4"/>
    <a:srgbClr val="FFFFCC"/>
    <a:srgbClr val="009900"/>
    <a:srgbClr val="CCFFFF"/>
    <a:srgbClr val="FF3300"/>
    <a:srgbClr val="FF0075"/>
    <a:srgbClr val="FFFF99"/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426" autoAdjust="0"/>
    <p:restoredTop sz="92832" autoAdjust="0"/>
  </p:normalViewPr>
  <p:slideViewPr>
    <p:cSldViewPr>
      <p:cViewPr>
        <p:scale>
          <a:sx n="65" d="100"/>
          <a:sy n="65" d="100"/>
        </p:scale>
        <p:origin x="-1860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#1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#1">
  <dgm:title val=""/>
  <dgm:desc val=""/>
  <dgm:catLst>
    <dgm:cat type="accent4" pri="11200"/>
  </dgm:catLst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005E63-0D64-46AE-848E-97AB9E1667C2}" type="doc">
      <dgm:prSet loTypeId="urn:microsoft.com/office/officeart/2005/8/layout/hierarchy2#1" loCatId="hierarchy" qsTypeId="urn:microsoft.com/office/officeart/2005/8/quickstyle/simple5#1" qsCatId="simple" csTypeId="urn:microsoft.com/office/officeart/2005/8/colors/colorful3#1" csCatId="colorful" phldr="1"/>
      <dgm:spPr/>
      <dgm:t>
        <a:bodyPr/>
        <a:lstStyle/>
        <a:p>
          <a:endParaRPr lang="ru-RU"/>
        </a:p>
      </dgm:t>
    </dgm:pt>
    <dgm:pt modelId="{E1F25CB5-9355-4844-AF14-38B6246F05E1}">
      <dgm:prSet phldrT="[Текст]"/>
      <dgm:spPr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rgbClr val="FF0074"/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b="1" dirty="0" smtClean="0"/>
            <a:t>Обязательные экзамены</a:t>
          </a:r>
          <a:endParaRPr lang="ru-RU" b="1" dirty="0"/>
        </a:p>
      </dgm:t>
    </dgm:pt>
    <dgm:pt modelId="{86E1F87C-4219-4BE0-8AB6-E7C9E6BCEE33}" type="parTrans" cxnId="{58122EFC-B509-4AED-A921-4B0C8798EC48}">
      <dgm:prSet/>
      <dgm:spPr/>
      <dgm:t>
        <a:bodyPr/>
        <a:lstStyle/>
        <a:p>
          <a:endParaRPr lang="ru-RU"/>
        </a:p>
      </dgm:t>
    </dgm:pt>
    <dgm:pt modelId="{E266C729-66DA-4B61-9B9E-DE29D3AACFCB}" type="sibTrans" cxnId="{58122EFC-B509-4AED-A921-4B0C8798EC48}">
      <dgm:prSet/>
      <dgm:spPr/>
      <dgm:t>
        <a:bodyPr/>
        <a:lstStyle/>
        <a:p>
          <a:endParaRPr lang="ru-RU"/>
        </a:p>
      </dgm:t>
    </dgm:pt>
    <dgm:pt modelId="{8F55C34A-DBAF-446D-BE85-9DCB4D8B87AE}">
      <dgm:prSet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Русский язык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2AFB0E-F1F1-4D1D-B565-8787D940D3B7}" type="parTrans" cxnId="{00B18503-0FD7-40B6-B2F5-4DAD19B96144}">
      <dgm:prSet/>
      <dgm:spPr/>
      <dgm:t>
        <a:bodyPr/>
        <a:lstStyle/>
        <a:p>
          <a:endParaRPr lang="ru-RU"/>
        </a:p>
      </dgm:t>
    </dgm:pt>
    <dgm:pt modelId="{AD511083-BC99-4696-8D13-B73695EA2933}" type="sibTrans" cxnId="{00B18503-0FD7-40B6-B2F5-4DAD19B96144}">
      <dgm:prSet/>
      <dgm:spPr/>
      <dgm:t>
        <a:bodyPr/>
        <a:lstStyle/>
        <a:p>
          <a:endParaRPr lang="ru-RU"/>
        </a:p>
      </dgm:t>
    </dgm:pt>
    <dgm:pt modelId="{8946BCD7-8BD6-4AAA-B77F-CE5915B70F2D}">
      <dgm:prSet/>
      <dgm:spPr/>
      <dgm:t>
        <a:bodyPr/>
        <a:lstStyle/>
        <a:p>
          <a:r>
            <a:rPr lang="ru-RU" b="1" dirty="0" smtClean="0"/>
            <a:t>Математика </a:t>
          </a:r>
          <a:endParaRPr lang="ru-RU" b="1" dirty="0"/>
        </a:p>
      </dgm:t>
    </dgm:pt>
    <dgm:pt modelId="{61F57C67-73AE-4FC9-A243-3D5F121303D5}" type="parTrans" cxnId="{25A8756F-92DB-49C5-9B4A-BB7CBD8D0917}">
      <dgm:prSet/>
      <dgm:spPr/>
      <dgm:t>
        <a:bodyPr/>
        <a:lstStyle/>
        <a:p>
          <a:endParaRPr lang="ru-RU"/>
        </a:p>
      </dgm:t>
    </dgm:pt>
    <dgm:pt modelId="{B0EE20D8-2EE9-4B84-A946-1CF1097C1356}" type="sibTrans" cxnId="{25A8756F-92DB-49C5-9B4A-BB7CBD8D0917}">
      <dgm:prSet/>
      <dgm:spPr/>
      <dgm:t>
        <a:bodyPr/>
        <a:lstStyle/>
        <a:p>
          <a:endParaRPr lang="ru-RU"/>
        </a:p>
      </dgm:t>
    </dgm:pt>
    <dgm:pt modelId="{25E5AEEE-7E8A-4E05-8824-85D065329EAA}" type="pres">
      <dgm:prSet presAssocID="{90005E63-0D64-46AE-848E-97AB9E1667C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C4F867-2BF1-4396-8EB3-EF6CF12BF4B8}" type="pres">
      <dgm:prSet presAssocID="{E1F25CB5-9355-4844-AF14-38B6246F05E1}" presName="root1" presStyleCnt="0"/>
      <dgm:spPr/>
      <dgm:t>
        <a:bodyPr/>
        <a:lstStyle/>
        <a:p>
          <a:endParaRPr lang="ru-RU"/>
        </a:p>
      </dgm:t>
    </dgm:pt>
    <dgm:pt modelId="{908029E4-880D-4F10-BCE2-219930A644EF}" type="pres">
      <dgm:prSet presAssocID="{E1F25CB5-9355-4844-AF14-38B6246F05E1}" presName="LevelOneTextNode" presStyleLbl="node0" presStyleIdx="0" presStyleCnt="1" custScaleX="2164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6D5CE7-C9DD-4D1E-BB04-422CDEC56B9E}" type="pres">
      <dgm:prSet presAssocID="{E1F25CB5-9355-4844-AF14-38B6246F05E1}" presName="level2hierChild" presStyleCnt="0"/>
      <dgm:spPr/>
      <dgm:t>
        <a:bodyPr/>
        <a:lstStyle/>
        <a:p>
          <a:endParaRPr lang="ru-RU"/>
        </a:p>
      </dgm:t>
    </dgm:pt>
    <dgm:pt modelId="{0884195C-7C18-403E-8280-7A292D319737}" type="pres">
      <dgm:prSet presAssocID="{082AFB0E-F1F1-4D1D-B565-8787D940D3B7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A066A45F-1F67-4C97-AD8A-22F2F5448E7A}" type="pres">
      <dgm:prSet presAssocID="{082AFB0E-F1F1-4D1D-B565-8787D940D3B7}" presName="connTx" presStyleLbl="parChTrans1D2" presStyleIdx="0" presStyleCnt="2"/>
      <dgm:spPr/>
      <dgm:t>
        <a:bodyPr/>
        <a:lstStyle/>
        <a:p>
          <a:endParaRPr lang="ru-RU"/>
        </a:p>
      </dgm:t>
    </dgm:pt>
    <dgm:pt modelId="{7704E23D-E155-44C3-A28A-E878096F097E}" type="pres">
      <dgm:prSet presAssocID="{8F55C34A-DBAF-446D-BE85-9DCB4D8B87AE}" presName="root2" presStyleCnt="0"/>
      <dgm:spPr/>
      <dgm:t>
        <a:bodyPr/>
        <a:lstStyle/>
        <a:p>
          <a:endParaRPr lang="ru-RU"/>
        </a:p>
      </dgm:t>
    </dgm:pt>
    <dgm:pt modelId="{8A13A7E1-6370-427C-9EAF-52DA402B7184}" type="pres">
      <dgm:prSet presAssocID="{8F55C34A-DBAF-446D-BE85-9DCB4D8B87AE}" presName="LevelTwoTextNode" presStyleLbl="node2" presStyleIdx="0" presStyleCnt="2" custScaleX="1323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CF3BB5-3F52-4818-94E3-845C33D734CD}" type="pres">
      <dgm:prSet presAssocID="{8F55C34A-DBAF-446D-BE85-9DCB4D8B87AE}" presName="level3hierChild" presStyleCnt="0"/>
      <dgm:spPr/>
      <dgm:t>
        <a:bodyPr/>
        <a:lstStyle/>
        <a:p>
          <a:endParaRPr lang="ru-RU"/>
        </a:p>
      </dgm:t>
    </dgm:pt>
    <dgm:pt modelId="{8891F35F-2BA5-4BF2-9640-E99C8C970AC3}" type="pres">
      <dgm:prSet presAssocID="{61F57C67-73AE-4FC9-A243-3D5F121303D5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5D5F9D07-69EE-47BB-8988-6B3EA4A05963}" type="pres">
      <dgm:prSet presAssocID="{61F57C67-73AE-4FC9-A243-3D5F121303D5}" presName="connTx" presStyleLbl="parChTrans1D2" presStyleIdx="1" presStyleCnt="2"/>
      <dgm:spPr/>
      <dgm:t>
        <a:bodyPr/>
        <a:lstStyle/>
        <a:p>
          <a:endParaRPr lang="ru-RU"/>
        </a:p>
      </dgm:t>
    </dgm:pt>
    <dgm:pt modelId="{33BBFEAB-A97D-4452-86C5-14817C83FEE4}" type="pres">
      <dgm:prSet presAssocID="{8946BCD7-8BD6-4AAA-B77F-CE5915B70F2D}" presName="root2" presStyleCnt="0"/>
      <dgm:spPr/>
      <dgm:t>
        <a:bodyPr/>
        <a:lstStyle/>
        <a:p>
          <a:endParaRPr lang="ru-RU"/>
        </a:p>
      </dgm:t>
    </dgm:pt>
    <dgm:pt modelId="{2B754F8A-B7CF-48AC-A4E9-416F36613CE4}" type="pres">
      <dgm:prSet presAssocID="{8946BCD7-8BD6-4AAA-B77F-CE5915B70F2D}" presName="LevelTwoTextNode" presStyleLbl="node2" presStyleIdx="1" presStyleCnt="2" custScaleX="132317" custLinFactNeighborX="1663" custLinFactNeighborY="-81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17F489-E8AE-4876-B792-39D5E8886B7E}" type="pres">
      <dgm:prSet presAssocID="{8946BCD7-8BD6-4AAA-B77F-CE5915B70F2D}" presName="level3hierChild" presStyleCnt="0"/>
      <dgm:spPr/>
      <dgm:t>
        <a:bodyPr/>
        <a:lstStyle/>
        <a:p>
          <a:endParaRPr lang="ru-RU"/>
        </a:p>
      </dgm:t>
    </dgm:pt>
  </dgm:ptLst>
  <dgm:cxnLst>
    <dgm:cxn modelId="{55CF719A-95D9-4E5D-8B4D-73573F70E2D7}" type="presOf" srcId="{61F57C67-73AE-4FC9-A243-3D5F121303D5}" destId="{8891F35F-2BA5-4BF2-9640-E99C8C970AC3}" srcOrd="0" destOrd="0" presId="urn:microsoft.com/office/officeart/2005/8/layout/hierarchy2#1"/>
    <dgm:cxn modelId="{25A8756F-92DB-49C5-9B4A-BB7CBD8D0917}" srcId="{E1F25CB5-9355-4844-AF14-38B6246F05E1}" destId="{8946BCD7-8BD6-4AAA-B77F-CE5915B70F2D}" srcOrd="1" destOrd="0" parTransId="{61F57C67-73AE-4FC9-A243-3D5F121303D5}" sibTransId="{B0EE20D8-2EE9-4B84-A946-1CF1097C1356}"/>
    <dgm:cxn modelId="{58122EFC-B509-4AED-A921-4B0C8798EC48}" srcId="{90005E63-0D64-46AE-848E-97AB9E1667C2}" destId="{E1F25CB5-9355-4844-AF14-38B6246F05E1}" srcOrd="0" destOrd="0" parTransId="{86E1F87C-4219-4BE0-8AB6-E7C9E6BCEE33}" sibTransId="{E266C729-66DA-4B61-9B9E-DE29D3AACFCB}"/>
    <dgm:cxn modelId="{247937C5-047E-4451-BA0E-02E8E0AB0003}" type="presOf" srcId="{61F57C67-73AE-4FC9-A243-3D5F121303D5}" destId="{5D5F9D07-69EE-47BB-8988-6B3EA4A05963}" srcOrd="1" destOrd="0" presId="urn:microsoft.com/office/officeart/2005/8/layout/hierarchy2#1"/>
    <dgm:cxn modelId="{64F14896-2847-4AA6-AB9B-A762B01BD110}" type="presOf" srcId="{E1F25CB5-9355-4844-AF14-38B6246F05E1}" destId="{908029E4-880D-4F10-BCE2-219930A644EF}" srcOrd="0" destOrd="0" presId="urn:microsoft.com/office/officeart/2005/8/layout/hierarchy2#1"/>
    <dgm:cxn modelId="{13975041-C71D-420F-A17D-DC6821932B05}" type="presOf" srcId="{8F55C34A-DBAF-446D-BE85-9DCB4D8B87AE}" destId="{8A13A7E1-6370-427C-9EAF-52DA402B7184}" srcOrd="0" destOrd="0" presId="urn:microsoft.com/office/officeart/2005/8/layout/hierarchy2#1"/>
    <dgm:cxn modelId="{00B18503-0FD7-40B6-B2F5-4DAD19B96144}" srcId="{E1F25CB5-9355-4844-AF14-38B6246F05E1}" destId="{8F55C34A-DBAF-446D-BE85-9DCB4D8B87AE}" srcOrd="0" destOrd="0" parTransId="{082AFB0E-F1F1-4D1D-B565-8787D940D3B7}" sibTransId="{AD511083-BC99-4696-8D13-B73695EA2933}"/>
    <dgm:cxn modelId="{38B7DE81-B237-44AD-8198-336AF72AEEF3}" type="presOf" srcId="{8946BCD7-8BD6-4AAA-B77F-CE5915B70F2D}" destId="{2B754F8A-B7CF-48AC-A4E9-416F36613CE4}" srcOrd="0" destOrd="0" presId="urn:microsoft.com/office/officeart/2005/8/layout/hierarchy2#1"/>
    <dgm:cxn modelId="{9E42640D-5E0F-412A-B3AB-E3E5B8077C62}" type="presOf" srcId="{90005E63-0D64-46AE-848E-97AB9E1667C2}" destId="{25E5AEEE-7E8A-4E05-8824-85D065329EAA}" srcOrd="0" destOrd="0" presId="urn:microsoft.com/office/officeart/2005/8/layout/hierarchy2#1"/>
    <dgm:cxn modelId="{42C9F48A-5915-41AA-A670-5C5AD432194A}" type="presOf" srcId="{082AFB0E-F1F1-4D1D-B565-8787D940D3B7}" destId="{0884195C-7C18-403E-8280-7A292D319737}" srcOrd="0" destOrd="0" presId="urn:microsoft.com/office/officeart/2005/8/layout/hierarchy2#1"/>
    <dgm:cxn modelId="{B2112D7E-0861-476C-BCA2-FE6165930001}" type="presOf" srcId="{082AFB0E-F1F1-4D1D-B565-8787D940D3B7}" destId="{A066A45F-1F67-4C97-AD8A-22F2F5448E7A}" srcOrd="1" destOrd="0" presId="urn:microsoft.com/office/officeart/2005/8/layout/hierarchy2#1"/>
    <dgm:cxn modelId="{19FBAE1E-A1B1-4B20-8211-E18876392AA5}" type="presParOf" srcId="{25E5AEEE-7E8A-4E05-8824-85D065329EAA}" destId="{FEC4F867-2BF1-4396-8EB3-EF6CF12BF4B8}" srcOrd="0" destOrd="0" presId="urn:microsoft.com/office/officeart/2005/8/layout/hierarchy2#1"/>
    <dgm:cxn modelId="{608685B7-7900-47DE-8425-0B1F5FE03DFA}" type="presParOf" srcId="{FEC4F867-2BF1-4396-8EB3-EF6CF12BF4B8}" destId="{908029E4-880D-4F10-BCE2-219930A644EF}" srcOrd="0" destOrd="0" presId="urn:microsoft.com/office/officeart/2005/8/layout/hierarchy2#1"/>
    <dgm:cxn modelId="{336CCFF6-CCF9-4AC7-A436-702F70D5692F}" type="presParOf" srcId="{FEC4F867-2BF1-4396-8EB3-EF6CF12BF4B8}" destId="{5B6D5CE7-C9DD-4D1E-BB04-422CDEC56B9E}" srcOrd="1" destOrd="0" presId="urn:microsoft.com/office/officeart/2005/8/layout/hierarchy2#1"/>
    <dgm:cxn modelId="{CEB08A82-BAFE-4921-8689-CE2AF13F3C3A}" type="presParOf" srcId="{5B6D5CE7-C9DD-4D1E-BB04-422CDEC56B9E}" destId="{0884195C-7C18-403E-8280-7A292D319737}" srcOrd="0" destOrd="0" presId="urn:microsoft.com/office/officeart/2005/8/layout/hierarchy2#1"/>
    <dgm:cxn modelId="{66E5B799-FF24-4260-BB54-F171357CAFD8}" type="presParOf" srcId="{0884195C-7C18-403E-8280-7A292D319737}" destId="{A066A45F-1F67-4C97-AD8A-22F2F5448E7A}" srcOrd="0" destOrd="0" presId="urn:microsoft.com/office/officeart/2005/8/layout/hierarchy2#1"/>
    <dgm:cxn modelId="{9E19FFF2-F2E3-453B-BD8C-55D3EEE7C8C2}" type="presParOf" srcId="{5B6D5CE7-C9DD-4D1E-BB04-422CDEC56B9E}" destId="{7704E23D-E155-44C3-A28A-E878096F097E}" srcOrd="1" destOrd="0" presId="urn:microsoft.com/office/officeart/2005/8/layout/hierarchy2#1"/>
    <dgm:cxn modelId="{65D50127-9F41-47A6-A52C-DC3576CC938F}" type="presParOf" srcId="{7704E23D-E155-44C3-A28A-E878096F097E}" destId="{8A13A7E1-6370-427C-9EAF-52DA402B7184}" srcOrd="0" destOrd="0" presId="urn:microsoft.com/office/officeart/2005/8/layout/hierarchy2#1"/>
    <dgm:cxn modelId="{128AC6C2-BDDB-44F9-B38C-883971942267}" type="presParOf" srcId="{7704E23D-E155-44C3-A28A-E878096F097E}" destId="{42CF3BB5-3F52-4818-94E3-845C33D734CD}" srcOrd="1" destOrd="0" presId="urn:microsoft.com/office/officeart/2005/8/layout/hierarchy2#1"/>
    <dgm:cxn modelId="{0574D6BB-F749-49FB-8B00-0A208B431707}" type="presParOf" srcId="{5B6D5CE7-C9DD-4D1E-BB04-422CDEC56B9E}" destId="{8891F35F-2BA5-4BF2-9640-E99C8C970AC3}" srcOrd="2" destOrd="0" presId="urn:microsoft.com/office/officeart/2005/8/layout/hierarchy2#1"/>
    <dgm:cxn modelId="{C3442DE7-98B2-4686-8C24-9A2421675B0C}" type="presParOf" srcId="{8891F35F-2BA5-4BF2-9640-E99C8C970AC3}" destId="{5D5F9D07-69EE-47BB-8988-6B3EA4A05963}" srcOrd="0" destOrd="0" presId="urn:microsoft.com/office/officeart/2005/8/layout/hierarchy2#1"/>
    <dgm:cxn modelId="{186D4340-8A5B-4A37-9E0A-23771F5F5469}" type="presParOf" srcId="{5B6D5CE7-C9DD-4D1E-BB04-422CDEC56B9E}" destId="{33BBFEAB-A97D-4452-86C5-14817C83FEE4}" srcOrd="3" destOrd="0" presId="urn:microsoft.com/office/officeart/2005/8/layout/hierarchy2#1"/>
    <dgm:cxn modelId="{806FDAFE-BC0D-4F57-9A40-4871C4ECD708}" type="presParOf" srcId="{33BBFEAB-A97D-4452-86C5-14817C83FEE4}" destId="{2B754F8A-B7CF-48AC-A4E9-416F36613CE4}" srcOrd="0" destOrd="0" presId="urn:microsoft.com/office/officeart/2005/8/layout/hierarchy2#1"/>
    <dgm:cxn modelId="{01F8CC3A-C6D7-4E44-8BB9-15C3A316B916}" type="presParOf" srcId="{33BBFEAB-A97D-4452-86C5-14817C83FEE4}" destId="{2B17F489-E8AE-4876-B792-39D5E8886B7E}" srcOrd="1" destOrd="0" presId="urn:microsoft.com/office/officeart/2005/8/layout/hierarchy2#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A4E422-76E8-4F4F-9C1E-681F1B4C7491}" type="doc">
      <dgm:prSet loTypeId="urn:microsoft.com/office/officeart/2008/layout/HorizontalMultiLevelHierarchy" loCatId="hierarchy" qsTypeId="urn:microsoft.com/office/officeart/2005/8/quickstyle/simple5#2" qsCatId="simple" csTypeId="urn:microsoft.com/office/officeart/2005/8/colors/accent4_2#1" csCatId="accent4" phldr="1"/>
      <dgm:spPr/>
      <dgm:t>
        <a:bodyPr/>
        <a:lstStyle/>
        <a:p>
          <a:endParaRPr lang="ru-RU"/>
        </a:p>
      </dgm:t>
    </dgm:pt>
    <dgm:pt modelId="{157F0CAD-C022-456B-9E1B-5A07E2D8BE37}">
      <dgm:prSet phldrT="[Текст]"/>
      <dgm:spPr>
        <a:gradFill rotWithShape="0">
          <a:gsLst>
            <a:gs pos="0">
              <a:srgbClr val="C50057"/>
            </a:gs>
            <a:gs pos="80000">
              <a:srgbClr val="FF0074"/>
            </a:gs>
            <a:gs pos="100000">
              <a:srgbClr val="FF0075"/>
            </a:gs>
          </a:gsLst>
        </a:gradFill>
      </dgm:spPr>
      <dgm:t>
        <a:bodyPr/>
        <a:lstStyle/>
        <a:p>
          <a:r>
            <a:rPr lang="ru-RU" dirty="0" smtClean="0"/>
            <a:t>Экзамены по выбору</a:t>
          </a:r>
          <a:endParaRPr lang="ru-RU" dirty="0"/>
        </a:p>
      </dgm:t>
    </dgm:pt>
    <dgm:pt modelId="{BC6143CD-BD42-403C-9D5B-AAD083851D3F}" type="parTrans" cxnId="{0B89B53E-CA5A-4F5B-AD1C-A875643038DD}">
      <dgm:prSet/>
      <dgm:spPr/>
      <dgm:t>
        <a:bodyPr/>
        <a:lstStyle/>
        <a:p>
          <a:endParaRPr lang="ru-RU"/>
        </a:p>
      </dgm:t>
    </dgm:pt>
    <dgm:pt modelId="{B9C4C896-5949-4A31-9FF8-D9A3D179C687}" type="sibTrans" cxnId="{0B89B53E-CA5A-4F5B-AD1C-A875643038DD}">
      <dgm:prSet/>
      <dgm:spPr/>
      <dgm:t>
        <a:bodyPr/>
        <a:lstStyle/>
        <a:p>
          <a:endParaRPr lang="ru-RU"/>
        </a:p>
      </dgm:t>
    </dgm:pt>
    <dgm:pt modelId="{E903321F-39D0-4B18-8E25-381B715B9970}">
      <dgm:prSet phldrT="[Текст]" custT="1"/>
      <dgm:spPr/>
      <dgm:t>
        <a:bodyPr/>
        <a:lstStyle/>
        <a:p>
          <a:r>
            <a:rPr lang="ru-RU" sz="2800" b="1" dirty="0" smtClean="0"/>
            <a:t>Литература</a:t>
          </a:r>
          <a:endParaRPr lang="ru-RU" sz="2800" b="1" dirty="0"/>
        </a:p>
      </dgm:t>
    </dgm:pt>
    <dgm:pt modelId="{0FE1689E-31DB-4630-9BF0-2E600C70789A}" type="parTrans" cxnId="{10D69F29-12C4-4E24-8EE7-1E1B59C278A3}">
      <dgm:prSet/>
      <dgm:spPr/>
      <dgm:t>
        <a:bodyPr/>
        <a:lstStyle/>
        <a:p>
          <a:endParaRPr lang="ru-RU"/>
        </a:p>
      </dgm:t>
    </dgm:pt>
    <dgm:pt modelId="{F1A4B28D-AC69-4EF5-8B80-F210F27DC78B}" type="sibTrans" cxnId="{10D69F29-12C4-4E24-8EE7-1E1B59C278A3}">
      <dgm:prSet/>
      <dgm:spPr/>
      <dgm:t>
        <a:bodyPr/>
        <a:lstStyle/>
        <a:p>
          <a:endParaRPr lang="ru-RU"/>
        </a:p>
      </dgm:t>
    </dgm:pt>
    <dgm:pt modelId="{8E14551D-AF30-49C5-9AE2-5868785B91D1}">
      <dgm:prSet phldrT="[Текст]" custT="1"/>
      <dgm:spPr/>
      <dgm:t>
        <a:bodyPr/>
        <a:lstStyle/>
        <a:p>
          <a:r>
            <a:rPr lang="ru-RU" sz="2800" b="1" dirty="0" smtClean="0"/>
            <a:t>География</a:t>
          </a:r>
          <a:endParaRPr lang="ru-RU" sz="2800" b="1" dirty="0"/>
        </a:p>
      </dgm:t>
    </dgm:pt>
    <dgm:pt modelId="{CFC9503C-82B1-4DB0-B2EA-4FA693D930E7}" type="parTrans" cxnId="{48B0E7C2-E962-44B6-8ABD-38710E48E009}">
      <dgm:prSet/>
      <dgm:spPr/>
      <dgm:t>
        <a:bodyPr/>
        <a:lstStyle/>
        <a:p>
          <a:endParaRPr lang="ru-RU"/>
        </a:p>
      </dgm:t>
    </dgm:pt>
    <dgm:pt modelId="{9EA6DE13-A4D6-4A9E-BF78-DF29F64B9542}" type="sibTrans" cxnId="{48B0E7C2-E962-44B6-8ABD-38710E48E009}">
      <dgm:prSet/>
      <dgm:spPr/>
      <dgm:t>
        <a:bodyPr/>
        <a:lstStyle/>
        <a:p>
          <a:endParaRPr lang="ru-RU"/>
        </a:p>
      </dgm:t>
    </dgm:pt>
    <dgm:pt modelId="{1DA29EE9-BB40-415D-8C65-E04E3FD14098}">
      <dgm:prSet phldrT="[Текст]" custT="1"/>
      <dgm:spPr/>
      <dgm:t>
        <a:bodyPr/>
        <a:lstStyle/>
        <a:p>
          <a:r>
            <a:rPr lang="ru-RU" sz="2800" b="1" dirty="0" smtClean="0"/>
            <a:t>Физика</a:t>
          </a:r>
          <a:endParaRPr lang="ru-RU" sz="2800" b="1" dirty="0"/>
        </a:p>
      </dgm:t>
    </dgm:pt>
    <dgm:pt modelId="{33F5B6FF-8307-415B-BFCC-CBBAA304B51E}" type="parTrans" cxnId="{5AF4BC0B-4939-4AF3-B2F8-EC30ED50213E}">
      <dgm:prSet/>
      <dgm:spPr/>
      <dgm:t>
        <a:bodyPr/>
        <a:lstStyle/>
        <a:p>
          <a:endParaRPr lang="ru-RU"/>
        </a:p>
      </dgm:t>
    </dgm:pt>
    <dgm:pt modelId="{7295DCD0-CF0C-4E72-BAB5-B1E6B83A8F96}" type="sibTrans" cxnId="{5AF4BC0B-4939-4AF3-B2F8-EC30ED50213E}">
      <dgm:prSet/>
      <dgm:spPr/>
      <dgm:t>
        <a:bodyPr/>
        <a:lstStyle/>
        <a:p>
          <a:endParaRPr lang="ru-RU"/>
        </a:p>
      </dgm:t>
    </dgm:pt>
    <dgm:pt modelId="{63892088-0173-494E-B2E2-6C9684ACAFB0}">
      <dgm:prSet custT="1"/>
      <dgm:spPr/>
      <dgm:t>
        <a:bodyPr/>
        <a:lstStyle/>
        <a:p>
          <a:r>
            <a:rPr lang="ru-RU" sz="2800" b="1" dirty="0" smtClean="0"/>
            <a:t>Химия</a:t>
          </a:r>
          <a:endParaRPr lang="ru-RU" sz="2800" b="1" dirty="0"/>
        </a:p>
      </dgm:t>
    </dgm:pt>
    <dgm:pt modelId="{BF4E8C9A-B618-473F-AF63-288D19142CF1}" type="parTrans" cxnId="{1575FEFB-58D2-4F4C-BE4F-C7A96308C64B}">
      <dgm:prSet/>
      <dgm:spPr/>
      <dgm:t>
        <a:bodyPr/>
        <a:lstStyle/>
        <a:p>
          <a:endParaRPr lang="ru-RU"/>
        </a:p>
      </dgm:t>
    </dgm:pt>
    <dgm:pt modelId="{3E6540CF-8A67-4CD2-8237-BBE35BDC10D5}" type="sibTrans" cxnId="{1575FEFB-58D2-4F4C-BE4F-C7A96308C64B}">
      <dgm:prSet/>
      <dgm:spPr/>
      <dgm:t>
        <a:bodyPr/>
        <a:lstStyle/>
        <a:p>
          <a:endParaRPr lang="ru-RU"/>
        </a:p>
      </dgm:t>
    </dgm:pt>
    <dgm:pt modelId="{2A4E2E22-5AE0-4BB4-8336-2E03011FA309}">
      <dgm:prSet custT="1"/>
      <dgm:spPr/>
      <dgm:t>
        <a:bodyPr/>
        <a:lstStyle/>
        <a:p>
          <a:r>
            <a:rPr lang="ru-RU" sz="2800" b="1" dirty="0" smtClean="0"/>
            <a:t>Биология</a:t>
          </a:r>
          <a:endParaRPr lang="ru-RU" sz="2800" b="1" dirty="0"/>
        </a:p>
      </dgm:t>
    </dgm:pt>
    <dgm:pt modelId="{EF6DDE06-666B-4EAC-BE2F-7257127DC230}" type="parTrans" cxnId="{F47A1AB2-06F5-4485-8B34-5E0B89F38A23}">
      <dgm:prSet/>
      <dgm:spPr/>
      <dgm:t>
        <a:bodyPr/>
        <a:lstStyle/>
        <a:p>
          <a:endParaRPr lang="ru-RU"/>
        </a:p>
      </dgm:t>
    </dgm:pt>
    <dgm:pt modelId="{9C99F410-342F-49A3-ACC7-85F53C9F1BEF}" type="sibTrans" cxnId="{F47A1AB2-06F5-4485-8B34-5E0B89F38A23}">
      <dgm:prSet/>
      <dgm:spPr/>
      <dgm:t>
        <a:bodyPr/>
        <a:lstStyle/>
        <a:p>
          <a:endParaRPr lang="ru-RU"/>
        </a:p>
      </dgm:t>
    </dgm:pt>
    <dgm:pt modelId="{87E05257-AC71-4309-9A02-C546D42FF0C1}">
      <dgm:prSet custT="1"/>
      <dgm:spPr/>
      <dgm:t>
        <a:bodyPr/>
        <a:lstStyle/>
        <a:p>
          <a:r>
            <a:rPr lang="ru-RU" sz="2800" b="1" dirty="0" smtClean="0"/>
            <a:t>Обществознание</a:t>
          </a:r>
          <a:endParaRPr lang="ru-RU" sz="2800" b="1" dirty="0"/>
        </a:p>
      </dgm:t>
    </dgm:pt>
    <dgm:pt modelId="{DB361064-3F86-41FB-A910-797384323BA2}" type="parTrans" cxnId="{94110812-D939-4200-A0E9-5DF5AA1232CA}">
      <dgm:prSet/>
      <dgm:spPr/>
      <dgm:t>
        <a:bodyPr/>
        <a:lstStyle/>
        <a:p>
          <a:endParaRPr lang="ru-RU"/>
        </a:p>
      </dgm:t>
    </dgm:pt>
    <dgm:pt modelId="{579AF0E4-3DD7-4E1B-9825-3BA1FDF82330}" type="sibTrans" cxnId="{94110812-D939-4200-A0E9-5DF5AA1232CA}">
      <dgm:prSet/>
      <dgm:spPr/>
      <dgm:t>
        <a:bodyPr/>
        <a:lstStyle/>
        <a:p>
          <a:endParaRPr lang="ru-RU"/>
        </a:p>
      </dgm:t>
    </dgm:pt>
    <dgm:pt modelId="{3CE166DF-65CE-4FFD-85AC-AF42AFF992A7}">
      <dgm:prSet custT="1"/>
      <dgm:spPr/>
      <dgm:t>
        <a:bodyPr/>
        <a:lstStyle/>
        <a:p>
          <a:r>
            <a:rPr lang="ru-RU" sz="2800" b="1" dirty="0" smtClean="0"/>
            <a:t>Информатика и ИКТ</a:t>
          </a:r>
          <a:endParaRPr lang="ru-RU" sz="2800" b="1" dirty="0"/>
        </a:p>
      </dgm:t>
    </dgm:pt>
    <dgm:pt modelId="{C7F81043-E896-43CE-9478-72E3B890A084}" type="parTrans" cxnId="{120BEF3D-F3CF-489D-9EFB-D820B0B3C335}">
      <dgm:prSet/>
      <dgm:spPr/>
      <dgm:t>
        <a:bodyPr/>
        <a:lstStyle/>
        <a:p>
          <a:endParaRPr lang="ru-RU"/>
        </a:p>
      </dgm:t>
    </dgm:pt>
    <dgm:pt modelId="{477580FE-A8D1-493A-9075-6AAD6734AB06}" type="sibTrans" cxnId="{120BEF3D-F3CF-489D-9EFB-D820B0B3C335}">
      <dgm:prSet/>
      <dgm:spPr/>
      <dgm:t>
        <a:bodyPr/>
        <a:lstStyle/>
        <a:p>
          <a:endParaRPr lang="ru-RU"/>
        </a:p>
      </dgm:t>
    </dgm:pt>
    <dgm:pt modelId="{7ED0F5CD-DB76-4D6C-9645-378B6BB136CC}">
      <dgm:prSet custT="1"/>
      <dgm:spPr/>
      <dgm:t>
        <a:bodyPr/>
        <a:lstStyle/>
        <a:p>
          <a:r>
            <a:rPr lang="ru-RU" sz="2800" b="1" dirty="0" smtClean="0"/>
            <a:t>Иностранный язык</a:t>
          </a:r>
          <a:endParaRPr lang="ru-RU" sz="2800" b="1" dirty="0"/>
        </a:p>
      </dgm:t>
    </dgm:pt>
    <dgm:pt modelId="{E534B2E4-0DCC-4AC4-9DCE-A41BC79135A5}" type="parTrans" cxnId="{3B7EA852-1046-449C-90AB-649C92C2A653}">
      <dgm:prSet/>
      <dgm:spPr/>
      <dgm:t>
        <a:bodyPr/>
        <a:lstStyle/>
        <a:p>
          <a:endParaRPr lang="ru-RU"/>
        </a:p>
      </dgm:t>
    </dgm:pt>
    <dgm:pt modelId="{01A993A6-4FAE-4B84-B572-6E49B1EB99BF}" type="sibTrans" cxnId="{3B7EA852-1046-449C-90AB-649C92C2A653}">
      <dgm:prSet/>
      <dgm:spPr/>
      <dgm:t>
        <a:bodyPr/>
        <a:lstStyle/>
        <a:p>
          <a:endParaRPr lang="ru-RU"/>
        </a:p>
      </dgm:t>
    </dgm:pt>
    <dgm:pt modelId="{3D3C3821-D2EB-4DF6-A682-B450D5335647}">
      <dgm:prSet custT="1"/>
      <dgm:spPr/>
      <dgm:t>
        <a:bodyPr/>
        <a:lstStyle/>
        <a:p>
          <a:r>
            <a:rPr lang="ru-RU" sz="2800" b="1" dirty="0" smtClean="0"/>
            <a:t>История</a:t>
          </a:r>
          <a:endParaRPr lang="ru-RU" sz="2800" b="1" dirty="0"/>
        </a:p>
      </dgm:t>
    </dgm:pt>
    <dgm:pt modelId="{BF0D85F7-541F-4DAA-B38F-FFC2CF3887EA}" type="parTrans" cxnId="{036B206B-A2E2-4C83-A544-B2FA2705DBD7}">
      <dgm:prSet/>
      <dgm:spPr/>
      <dgm:t>
        <a:bodyPr/>
        <a:lstStyle/>
        <a:p>
          <a:endParaRPr lang="ru-RU"/>
        </a:p>
      </dgm:t>
    </dgm:pt>
    <dgm:pt modelId="{686083E0-5672-4661-A4D5-ABBC4A445C81}" type="sibTrans" cxnId="{036B206B-A2E2-4C83-A544-B2FA2705DBD7}">
      <dgm:prSet/>
      <dgm:spPr/>
      <dgm:t>
        <a:bodyPr/>
        <a:lstStyle/>
        <a:p>
          <a:endParaRPr lang="ru-RU"/>
        </a:p>
      </dgm:t>
    </dgm:pt>
    <dgm:pt modelId="{6111D118-9E36-4ED3-B8FC-5222A5C1B883}" type="pres">
      <dgm:prSet presAssocID="{86A4E422-76E8-4F4F-9C1E-681F1B4C749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3A2957-188A-4971-8F9A-BDFBBBD46987}" type="pres">
      <dgm:prSet presAssocID="{157F0CAD-C022-456B-9E1B-5A07E2D8BE37}" presName="root1" presStyleCnt="0"/>
      <dgm:spPr/>
    </dgm:pt>
    <dgm:pt modelId="{60260E37-C6EB-4583-94E1-1F75E1809A43}" type="pres">
      <dgm:prSet presAssocID="{157F0CAD-C022-456B-9E1B-5A07E2D8BE37}" presName="LevelOneTextNode" presStyleLbl="node0" presStyleIdx="0" presStyleCnt="1" custScaleX="252924" custScaleY="124291" custLinFactX="-100000" custLinFactNeighborX="-163612" custLinFactNeighborY="-83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A16613-C5C7-4282-961C-7AED5018D5B3}" type="pres">
      <dgm:prSet presAssocID="{157F0CAD-C022-456B-9E1B-5A07E2D8BE37}" presName="level2hierChild" presStyleCnt="0"/>
      <dgm:spPr/>
    </dgm:pt>
    <dgm:pt modelId="{F6C527FC-7E0E-4910-8B93-4C854C0102A8}" type="pres">
      <dgm:prSet presAssocID="{0FE1689E-31DB-4630-9BF0-2E600C70789A}" presName="conn2-1" presStyleLbl="parChTrans1D2" presStyleIdx="0" presStyleCnt="9"/>
      <dgm:spPr/>
      <dgm:t>
        <a:bodyPr/>
        <a:lstStyle/>
        <a:p>
          <a:endParaRPr lang="ru-RU"/>
        </a:p>
      </dgm:t>
    </dgm:pt>
    <dgm:pt modelId="{1E329FC5-1F2F-43CC-B5AB-8D4E010BFFEC}" type="pres">
      <dgm:prSet presAssocID="{0FE1689E-31DB-4630-9BF0-2E600C70789A}" presName="connTx" presStyleLbl="parChTrans1D2" presStyleIdx="0" presStyleCnt="9"/>
      <dgm:spPr/>
      <dgm:t>
        <a:bodyPr/>
        <a:lstStyle/>
        <a:p>
          <a:endParaRPr lang="ru-RU"/>
        </a:p>
      </dgm:t>
    </dgm:pt>
    <dgm:pt modelId="{E95E8072-2BB6-4598-9930-741A8F6AE7F7}" type="pres">
      <dgm:prSet presAssocID="{E903321F-39D0-4B18-8E25-381B715B9970}" presName="root2" presStyleCnt="0"/>
      <dgm:spPr/>
    </dgm:pt>
    <dgm:pt modelId="{97CE5132-77A5-4BD9-90B2-C29F6FCDD11C}" type="pres">
      <dgm:prSet presAssocID="{E903321F-39D0-4B18-8E25-381B715B9970}" presName="LevelTwoTextNode" presStyleLbl="node2" presStyleIdx="0" presStyleCnt="9" custScaleX="2240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A3539B-487A-4293-878D-148F30E1272D}" type="pres">
      <dgm:prSet presAssocID="{E903321F-39D0-4B18-8E25-381B715B9970}" presName="level3hierChild" presStyleCnt="0"/>
      <dgm:spPr/>
    </dgm:pt>
    <dgm:pt modelId="{EF90FB8B-0973-46E8-B466-E82A17EB87CC}" type="pres">
      <dgm:prSet presAssocID="{CFC9503C-82B1-4DB0-B2EA-4FA693D930E7}" presName="conn2-1" presStyleLbl="parChTrans1D2" presStyleIdx="1" presStyleCnt="9"/>
      <dgm:spPr/>
      <dgm:t>
        <a:bodyPr/>
        <a:lstStyle/>
        <a:p>
          <a:endParaRPr lang="ru-RU"/>
        </a:p>
      </dgm:t>
    </dgm:pt>
    <dgm:pt modelId="{A1DC903E-C896-44B1-89FF-CE03537CFA43}" type="pres">
      <dgm:prSet presAssocID="{CFC9503C-82B1-4DB0-B2EA-4FA693D930E7}" presName="connTx" presStyleLbl="parChTrans1D2" presStyleIdx="1" presStyleCnt="9"/>
      <dgm:spPr/>
      <dgm:t>
        <a:bodyPr/>
        <a:lstStyle/>
        <a:p>
          <a:endParaRPr lang="ru-RU"/>
        </a:p>
      </dgm:t>
    </dgm:pt>
    <dgm:pt modelId="{FA7A2755-A604-496B-B2AC-F8D973ECD064}" type="pres">
      <dgm:prSet presAssocID="{8E14551D-AF30-49C5-9AE2-5868785B91D1}" presName="root2" presStyleCnt="0"/>
      <dgm:spPr/>
    </dgm:pt>
    <dgm:pt modelId="{89E76E04-2502-44F2-A66D-9630FAB8EACA}" type="pres">
      <dgm:prSet presAssocID="{8E14551D-AF30-49C5-9AE2-5868785B91D1}" presName="LevelTwoTextNode" presStyleLbl="node2" presStyleIdx="1" presStyleCnt="9" custScaleX="2240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0559C6-44D8-41E4-A7B0-1E09F5270A6F}" type="pres">
      <dgm:prSet presAssocID="{8E14551D-AF30-49C5-9AE2-5868785B91D1}" presName="level3hierChild" presStyleCnt="0"/>
      <dgm:spPr/>
    </dgm:pt>
    <dgm:pt modelId="{EE36EBED-59E4-48BB-9639-8897AEA121E8}" type="pres">
      <dgm:prSet presAssocID="{C7F81043-E896-43CE-9478-72E3B890A084}" presName="conn2-1" presStyleLbl="parChTrans1D2" presStyleIdx="2" presStyleCnt="9"/>
      <dgm:spPr/>
      <dgm:t>
        <a:bodyPr/>
        <a:lstStyle/>
        <a:p>
          <a:endParaRPr lang="ru-RU"/>
        </a:p>
      </dgm:t>
    </dgm:pt>
    <dgm:pt modelId="{C8C67003-3A8C-4349-AEFE-9BA23BDF0ECD}" type="pres">
      <dgm:prSet presAssocID="{C7F81043-E896-43CE-9478-72E3B890A084}" presName="connTx" presStyleLbl="parChTrans1D2" presStyleIdx="2" presStyleCnt="9"/>
      <dgm:spPr/>
      <dgm:t>
        <a:bodyPr/>
        <a:lstStyle/>
        <a:p>
          <a:endParaRPr lang="ru-RU"/>
        </a:p>
      </dgm:t>
    </dgm:pt>
    <dgm:pt modelId="{D26FBC88-B969-47AB-9605-4B04700E89EC}" type="pres">
      <dgm:prSet presAssocID="{3CE166DF-65CE-4FFD-85AC-AF42AFF992A7}" presName="root2" presStyleCnt="0"/>
      <dgm:spPr/>
    </dgm:pt>
    <dgm:pt modelId="{4CDA7891-E907-425B-AA2F-8232233ECE72}" type="pres">
      <dgm:prSet presAssocID="{3CE166DF-65CE-4FFD-85AC-AF42AFF992A7}" presName="LevelTwoTextNode" presStyleLbl="node2" presStyleIdx="2" presStyleCnt="9" custScaleX="2553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307D41-F4F8-4D71-9AEF-1BFC7D58803F}" type="pres">
      <dgm:prSet presAssocID="{3CE166DF-65CE-4FFD-85AC-AF42AFF992A7}" presName="level3hierChild" presStyleCnt="0"/>
      <dgm:spPr/>
    </dgm:pt>
    <dgm:pt modelId="{00B74456-248F-496D-84BC-491316FD2AA2}" type="pres">
      <dgm:prSet presAssocID="{DB361064-3F86-41FB-A910-797384323BA2}" presName="conn2-1" presStyleLbl="parChTrans1D2" presStyleIdx="3" presStyleCnt="9"/>
      <dgm:spPr/>
      <dgm:t>
        <a:bodyPr/>
        <a:lstStyle/>
        <a:p>
          <a:endParaRPr lang="ru-RU"/>
        </a:p>
      </dgm:t>
    </dgm:pt>
    <dgm:pt modelId="{91909E1A-B068-43AD-957E-D52B26969DCA}" type="pres">
      <dgm:prSet presAssocID="{DB361064-3F86-41FB-A910-797384323BA2}" presName="connTx" presStyleLbl="parChTrans1D2" presStyleIdx="3" presStyleCnt="9"/>
      <dgm:spPr/>
      <dgm:t>
        <a:bodyPr/>
        <a:lstStyle/>
        <a:p>
          <a:endParaRPr lang="ru-RU"/>
        </a:p>
      </dgm:t>
    </dgm:pt>
    <dgm:pt modelId="{D07EFD8B-5B3D-4893-9E6B-CD5CEBEA0969}" type="pres">
      <dgm:prSet presAssocID="{87E05257-AC71-4309-9A02-C546D42FF0C1}" presName="root2" presStyleCnt="0"/>
      <dgm:spPr/>
    </dgm:pt>
    <dgm:pt modelId="{47B59B8F-7C09-4621-86B1-D5419B4B0160}" type="pres">
      <dgm:prSet presAssocID="{87E05257-AC71-4309-9A02-C546D42FF0C1}" presName="LevelTwoTextNode" presStyleLbl="node2" presStyleIdx="3" presStyleCnt="9" custScaleX="2240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CAA36F-323B-4160-9C0C-CB9DF3FE0469}" type="pres">
      <dgm:prSet presAssocID="{87E05257-AC71-4309-9A02-C546D42FF0C1}" presName="level3hierChild" presStyleCnt="0"/>
      <dgm:spPr/>
    </dgm:pt>
    <dgm:pt modelId="{1B8BFA40-40A9-4837-BB58-BD774A91D4F7}" type="pres">
      <dgm:prSet presAssocID="{33F5B6FF-8307-415B-BFCC-CBBAA304B51E}" presName="conn2-1" presStyleLbl="parChTrans1D2" presStyleIdx="4" presStyleCnt="9"/>
      <dgm:spPr/>
      <dgm:t>
        <a:bodyPr/>
        <a:lstStyle/>
        <a:p>
          <a:endParaRPr lang="ru-RU"/>
        </a:p>
      </dgm:t>
    </dgm:pt>
    <dgm:pt modelId="{C65F638E-B150-4155-8362-6C49078969CE}" type="pres">
      <dgm:prSet presAssocID="{33F5B6FF-8307-415B-BFCC-CBBAA304B51E}" presName="connTx" presStyleLbl="parChTrans1D2" presStyleIdx="4" presStyleCnt="9"/>
      <dgm:spPr/>
      <dgm:t>
        <a:bodyPr/>
        <a:lstStyle/>
        <a:p>
          <a:endParaRPr lang="ru-RU"/>
        </a:p>
      </dgm:t>
    </dgm:pt>
    <dgm:pt modelId="{619A4402-2A80-4041-A3B3-FC3E98B8DC10}" type="pres">
      <dgm:prSet presAssocID="{1DA29EE9-BB40-415D-8C65-E04E3FD14098}" presName="root2" presStyleCnt="0"/>
      <dgm:spPr/>
    </dgm:pt>
    <dgm:pt modelId="{E9AB9C46-C42E-4123-9299-AA2BCE8F8F7A}" type="pres">
      <dgm:prSet presAssocID="{1DA29EE9-BB40-415D-8C65-E04E3FD14098}" presName="LevelTwoTextNode" presStyleLbl="node2" presStyleIdx="4" presStyleCnt="9" custScaleX="2240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65046D-D059-4AB8-8D8D-BFDE8445F1A9}" type="pres">
      <dgm:prSet presAssocID="{1DA29EE9-BB40-415D-8C65-E04E3FD14098}" presName="level3hierChild" presStyleCnt="0"/>
      <dgm:spPr/>
    </dgm:pt>
    <dgm:pt modelId="{8A1983B7-DE5A-4F7C-9965-D452A3C7BFB6}" type="pres">
      <dgm:prSet presAssocID="{EF6DDE06-666B-4EAC-BE2F-7257127DC230}" presName="conn2-1" presStyleLbl="parChTrans1D2" presStyleIdx="5" presStyleCnt="9"/>
      <dgm:spPr/>
      <dgm:t>
        <a:bodyPr/>
        <a:lstStyle/>
        <a:p>
          <a:endParaRPr lang="ru-RU"/>
        </a:p>
      </dgm:t>
    </dgm:pt>
    <dgm:pt modelId="{28F54E67-6EC3-4802-B950-358786ECE5CD}" type="pres">
      <dgm:prSet presAssocID="{EF6DDE06-666B-4EAC-BE2F-7257127DC230}" presName="connTx" presStyleLbl="parChTrans1D2" presStyleIdx="5" presStyleCnt="9"/>
      <dgm:spPr/>
      <dgm:t>
        <a:bodyPr/>
        <a:lstStyle/>
        <a:p>
          <a:endParaRPr lang="ru-RU"/>
        </a:p>
      </dgm:t>
    </dgm:pt>
    <dgm:pt modelId="{8E0D1A6D-8F0E-4A72-B54D-90FAE85FEA0B}" type="pres">
      <dgm:prSet presAssocID="{2A4E2E22-5AE0-4BB4-8336-2E03011FA309}" presName="root2" presStyleCnt="0"/>
      <dgm:spPr/>
    </dgm:pt>
    <dgm:pt modelId="{E1009F85-C170-493B-89D8-2F39CE2A0EC9}" type="pres">
      <dgm:prSet presAssocID="{2A4E2E22-5AE0-4BB4-8336-2E03011FA309}" presName="LevelTwoTextNode" presStyleLbl="node2" presStyleIdx="5" presStyleCnt="9" custScaleX="2240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AC9EED-9511-46AC-AC82-BF4EAC3B9007}" type="pres">
      <dgm:prSet presAssocID="{2A4E2E22-5AE0-4BB4-8336-2E03011FA309}" presName="level3hierChild" presStyleCnt="0"/>
      <dgm:spPr/>
    </dgm:pt>
    <dgm:pt modelId="{2BC2474D-EC1E-41D2-9A6A-5D1BFC0B2C75}" type="pres">
      <dgm:prSet presAssocID="{BF4E8C9A-B618-473F-AF63-288D19142CF1}" presName="conn2-1" presStyleLbl="parChTrans1D2" presStyleIdx="6" presStyleCnt="9"/>
      <dgm:spPr/>
      <dgm:t>
        <a:bodyPr/>
        <a:lstStyle/>
        <a:p>
          <a:endParaRPr lang="ru-RU"/>
        </a:p>
      </dgm:t>
    </dgm:pt>
    <dgm:pt modelId="{5D844060-C239-4E0D-88D2-253D15B39E9D}" type="pres">
      <dgm:prSet presAssocID="{BF4E8C9A-B618-473F-AF63-288D19142CF1}" presName="connTx" presStyleLbl="parChTrans1D2" presStyleIdx="6" presStyleCnt="9"/>
      <dgm:spPr/>
      <dgm:t>
        <a:bodyPr/>
        <a:lstStyle/>
        <a:p>
          <a:endParaRPr lang="ru-RU"/>
        </a:p>
      </dgm:t>
    </dgm:pt>
    <dgm:pt modelId="{4273147B-7247-481D-9BB8-10E9AB6F362B}" type="pres">
      <dgm:prSet presAssocID="{63892088-0173-494E-B2E2-6C9684ACAFB0}" presName="root2" presStyleCnt="0"/>
      <dgm:spPr/>
    </dgm:pt>
    <dgm:pt modelId="{47E88B3E-AC47-453B-A2B7-FA552D0153FF}" type="pres">
      <dgm:prSet presAssocID="{63892088-0173-494E-B2E2-6C9684ACAFB0}" presName="LevelTwoTextNode" presStyleLbl="node2" presStyleIdx="6" presStyleCnt="9" custScaleX="2240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D4D768-377F-406B-B821-C87EB734FD03}" type="pres">
      <dgm:prSet presAssocID="{63892088-0173-494E-B2E2-6C9684ACAFB0}" presName="level3hierChild" presStyleCnt="0"/>
      <dgm:spPr/>
    </dgm:pt>
    <dgm:pt modelId="{D6F5506B-2D61-4A78-A890-4FE281442A01}" type="pres">
      <dgm:prSet presAssocID="{E534B2E4-0DCC-4AC4-9DCE-A41BC79135A5}" presName="conn2-1" presStyleLbl="parChTrans1D2" presStyleIdx="7" presStyleCnt="9"/>
      <dgm:spPr/>
      <dgm:t>
        <a:bodyPr/>
        <a:lstStyle/>
        <a:p>
          <a:endParaRPr lang="ru-RU"/>
        </a:p>
      </dgm:t>
    </dgm:pt>
    <dgm:pt modelId="{34F4A9D2-59C1-4D37-8C0D-CCEB03E8A878}" type="pres">
      <dgm:prSet presAssocID="{E534B2E4-0DCC-4AC4-9DCE-A41BC79135A5}" presName="connTx" presStyleLbl="parChTrans1D2" presStyleIdx="7" presStyleCnt="9"/>
      <dgm:spPr/>
      <dgm:t>
        <a:bodyPr/>
        <a:lstStyle/>
        <a:p>
          <a:endParaRPr lang="ru-RU"/>
        </a:p>
      </dgm:t>
    </dgm:pt>
    <dgm:pt modelId="{EF14D71A-9EE1-4958-99BB-DB45DA95D810}" type="pres">
      <dgm:prSet presAssocID="{7ED0F5CD-DB76-4D6C-9645-378B6BB136CC}" presName="root2" presStyleCnt="0"/>
      <dgm:spPr/>
    </dgm:pt>
    <dgm:pt modelId="{1517A5EB-3FB3-481A-A1FD-C4A3F0F1B0E7}" type="pres">
      <dgm:prSet presAssocID="{7ED0F5CD-DB76-4D6C-9645-378B6BB136CC}" presName="LevelTwoTextNode" presStyleLbl="node2" presStyleIdx="7" presStyleCnt="9" custScaleX="2240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DD2A72-4E67-4462-A8B3-69B3718A6463}" type="pres">
      <dgm:prSet presAssocID="{7ED0F5CD-DB76-4D6C-9645-378B6BB136CC}" presName="level3hierChild" presStyleCnt="0"/>
      <dgm:spPr/>
    </dgm:pt>
    <dgm:pt modelId="{64D7ED46-B109-4EC7-949A-CCF45477DF95}" type="pres">
      <dgm:prSet presAssocID="{BF0D85F7-541F-4DAA-B38F-FFC2CF3887EA}" presName="conn2-1" presStyleLbl="parChTrans1D2" presStyleIdx="8" presStyleCnt="9"/>
      <dgm:spPr/>
      <dgm:t>
        <a:bodyPr/>
        <a:lstStyle/>
        <a:p>
          <a:endParaRPr lang="ru-RU"/>
        </a:p>
      </dgm:t>
    </dgm:pt>
    <dgm:pt modelId="{55B6E066-544F-47C6-8C8B-6C11E95E9D0E}" type="pres">
      <dgm:prSet presAssocID="{BF0D85F7-541F-4DAA-B38F-FFC2CF3887EA}" presName="connTx" presStyleLbl="parChTrans1D2" presStyleIdx="8" presStyleCnt="9"/>
      <dgm:spPr/>
      <dgm:t>
        <a:bodyPr/>
        <a:lstStyle/>
        <a:p>
          <a:endParaRPr lang="ru-RU"/>
        </a:p>
      </dgm:t>
    </dgm:pt>
    <dgm:pt modelId="{F84EF6A9-A8CE-48A3-8809-61933B7FB1B6}" type="pres">
      <dgm:prSet presAssocID="{3D3C3821-D2EB-4DF6-A682-B450D5335647}" presName="root2" presStyleCnt="0"/>
      <dgm:spPr/>
    </dgm:pt>
    <dgm:pt modelId="{898624CB-D5BE-45A1-8BBD-9BFCB8E1151E}" type="pres">
      <dgm:prSet presAssocID="{3D3C3821-D2EB-4DF6-A682-B450D5335647}" presName="LevelTwoTextNode" presStyleLbl="node2" presStyleIdx="8" presStyleCnt="9" custScaleX="2251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BFEDAA-F89F-4C9D-A20A-4E6A027C356D}" type="pres">
      <dgm:prSet presAssocID="{3D3C3821-D2EB-4DF6-A682-B450D5335647}" presName="level3hierChild" presStyleCnt="0"/>
      <dgm:spPr/>
    </dgm:pt>
  </dgm:ptLst>
  <dgm:cxnLst>
    <dgm:cxn modelId="{6E29D6FF-2D33-45DA-8659-7F764E23690C}" type="presOf" srcId="{EF6DDE06-666B-4EAC-BE2F-7257127DC230}" destId="{8A1983B7-DE5A-4F7C-9965-D452A3C7BFB6}" srcOrd="0" destOrd="0" presId="urn:microsoft.com/office/officeart/2008/layout/HorizontalMultiLevelHierarchy"/>
    <dgm:cxn modelId="{0DEC4BB4-2499-4E9B-96C8-39B8A58C0C64}" type="presOf" srcId="{87E05257-AC71-4309-9A02-C546D42FF0C1}" destId="{47B59B8F-7C09-4621-86B1-D5419B4B0160}" srcOrd="0" destOrd="0" presId="urn:microsoft.com/office/officeart/2008/layout/HorizontalMultiLevelHierarchy"/>
    <dgm:cxn modelId="{B53F00E2-6231-44E1-BA07-06CDB761F3B6}" type="presOf" srcId="{86A4E422-76E8-4F4F-9C1E-681F1B4C7491}" destId="{6111D118-9E36-4ED3-B8FC-5222A5C1B883}" srcOrd="0" destOrd="0" presId="urn:microsoft.com/office/officeart/2008/layout/HorizontalMultiLevelHierarchy"/>
    <dgm:cxn modelId="{E8522DD0-3DAE-4C22-8B6D-704AF439FF38}" type="presOf" srcId="{2A4E2E22-5AE0-4BB4-8336-2E03011FA309}" destId="{E1009F85-C170-493B-89D8-2F39CE2A0EC9}" srcOrd="0" destOrd="0" presId="urn:microsoft.com/office/officeart/2008/layout/HorizontalMultiLevelHierarchy"/>
    <dgm:cxn modelId="{120BEF3D-F3CF-489D-9EFB-D820B0B3C335}" srcId="{157F0CAD-C022-456B-9E1B-5A07E2D8BE37}" destId="{3CE166DF-65CE-4FFD-85AC-AF42AFF992A7}" srcOrd="2" destOrd="0" parTransId="{C7F81043-E896-43CE-9478-72E3B890A084}" sibTransId="{477580FE-A8D1-493A-9075-6AAD6734AB06}"/>
    <dgm:cxn modelId="{79147567-E2AA-4AB6-A188-32DB92599225}" type="presOf" srcId="{0FE1689E-31DB-4630-9BF0-2E600C70789A}" destId="{1E329FC5-1F2F-43CC-B5AB-8D4E010BFFEC}" srcOrd="1" destOrd="0" presId="urn:microsoft.com/office/officeart/2008/layout/HorizontalMultiLevelHierarchy"/>
    <dgm:cxn modelId="{EC504A63-AE7D-426E-9CDE-BB7835F4FFF8}" type="presOf" srcId="{157F0CAD-C022-456B-9E1B-5A07E2D8BE37}" destId="{60260E37-C6EB-4583-94E1-1F75E1809A43}" srcOrd="0" destOrd="0" presId="urn:microsoft.com/office/officeart/2008/layout/HorizontalMultiLevelHierarchy"/>
    <dgm:cxn modelId="{0F8D022F-9E88-4806-8EB4-DB92E3228BC0}" type="presOf" srcId="{BF4E8C9A-B618-473F-AF63-288D19142CF1}" destId="{5D844060-C239-4E0D-88D2-253D15B39E9D}" srcOrd="1" destOrd="0" presId="urn:microsoft.com/office/officeart/2008/layout/HorizontalMultiLevelHierarchy"/>
    <dgm:cxn modelId="{1575FEFB-58D2-4F4C-BE4F-C7A96308C64B}" srcId="{157F0CAD-C022-456B-9E1B-5A07E2D8BE37}" destId="{63892088-0173-494E-B2E2-6C9684ACAFB0}" srcOrd="6" destOrd="0" parTransId="{BF4E8C9A-B618-473F-AF63-288D19142CF1}" sibTransId="{3E6540CF-8A67-4CD2-8237-BBE35BDC10D5}"/>
    <dgm:cxn modelId="{3D463323-0A46-4A47-841E-1ECA79B78F27}" type="presOf" srcId="{E534B2E4-0DCC-4AC4-9DCE-A41BC79135A5}" destId="{34F4A9D2-59C1-4D37-8C0D-CCEB03E8A878}" srcOrd="1" destOrd="0" presId="urn:microsoft.com/office/officeart/2008/layout/HorizontalMultiLevelHierarchy"/>
    <dgm:cxn modelId="{0B89B53E-CA5A-4F5B-AD1C-A875643038DD}" srcId="{86A4E422-76E8-4F4F-9C1E-681F1B4C7491}" destId="{157F0CAD-C022-456B-9E1B-5A07E2D8BE37}" srcOrd="0" destOrd="0" parTransId="{BC6143CD-BD42-403C-9D5B-AAD083851D3F}" sibTransId="{B9C4C896-5949-4A31-9FF8-D9A3D179C687}"/>
    <dgm:cxn modelId="{E7DCF737-B046-4532-B6A1-6A0AFDF5F4DB}" type="presOf" srcId="{63892088-0173-494E-B2E2-6C9684ACAFB0}" destId="{47E88B3E-AC47-453B-A2B7-FA552D0153FF}" srcOrd="0" destOrd="0" presId="urn:microsoft.com/office/officeart/2008/layout/HorizontalMultiLevelHierarchy"/>
    <dgm:cxn modelId="{E8759D5A-8C6E-4C1A-8846-DF28040591B7}" type="presOf" srcId="{0FE1689E-31DB-4630-9BF0-2E600C70789A}" destId="{F6C527FC-7E0E-4910-8B93-4C854C0102A8}" srcOrd="0" destOrd="0" presId="urn:microsoft.com/office/officeart/2008/layout/HorizontalMultiLevelHierarchy"/>
    <dgm:cxn modelId="{10D69F29-12C4-4E24-8EE7-1E1B59C278A3}" srcId="{157F0CAD-C022-456B-9E1B-5A07E2D8BE37}" destId="{E903321F-39D0-4B18-8E25-381B715B9970}" srcOrd="0" destOrd="0" parTransId="{0FE1689E-31DB-4630-9BF0-2E600C70789A}" sibTransId="{F1A4B28D-AC69-4EF5-8B80-F210F27DC78B}"/>
    <dgm:cxn modelId="{94110812-D939-4200-A0E9-5DF5AA1232CA}" srcId="{157F0CAD-C022-456B-9E1B-5A07E2D8BE37}" destId="{87E05257-AC71-4309-9A02-C546D42FF0C1}" srcOrd="3" destOrd="0" parTransId="{DB361064-3F86-41FB-A910-797384323BA2}" sibTransId="{579AF0E4-3DD7-4E1B-9825-3BA1FDF82330}"/>
    <dgm:cxn modelId="{BA1BCC04-660C-46E5-99C0-3ADA8DC2761A}" type="presOf" srcId="{DB361064-3F86-41FB-A910-797384323BA2}" destId="{00B74456-248F-496D-84BC-491316FD2AA2}" srcOrd="0" destOrd="0" presId="urn:microsoft.com/office/officeart/2008/layout/HorizontalMultiLevelHierarchy"/>
    <dgm:cxn modelId="{C8F860DA-F144-473E-89AD-8AAB7AA0A7DF}" type="presOf" srcId="{33F5B6FF-8307-415B-BFCC-CBBAA304B51E}" destId="{C65F638E-B150-4155-8362-6C49078969CE}" srcOrd="1" destOrd="0" presId="urn:microsoft.com/office/officeart/2008/layout/HorizontalMultiLevelHierarchy"/>
    <dgm:cxn modelId="{F4C1342B-8AD5-4283-A947-2CEAD428A94D}" type="presOf" srcId="{CFC9503C-82B1-4DB0-B2EA-4FA693D930E7}" destId="{EF90FB8B-0973-46E8-B466-E82A17EB87CC}" srcOrd="0" destOrd="0" presId="urn:microsoft.com/office/officeart/2008/layout/HorizontalMultiLevelHierarchy"/>
    <dgm:cxn modelId="{8F05B87B-DA63-4C36-A48B-FD0DE32651F0}" type="presOf" srcId="{BF0D85F7-541F-4DAA-B38F-FFC2CF3887EA}" destId="{64D7ED46-B109-4EC7-949A-CCF45477DF95}" srcOrd="0" destOrd="0" presId="urn:microsoft.com/office/officeart/2008/layout/HorizontalMultiLevelHierarchy"/>
    <dgm:cxn modelId="{095B9D08-C381-41A1-9AFD-3EB1590AE8F5}" type="presOf" srcId="{E534B2E4-0DCC-4AC4-9DCE-A41BC79135A5}" destId="{D6F5506B-2D61-4A78-A890-4FE281442A01}" srcOrd="0" destOrd="0" presId="urn:microsoft.com/office/officeart/2008/layout/HorizontalMultiLevelHierarchy"/>
    <dgm:cxn modelId="{A78B7C3D-EC91-44F8-9549-764BCD87D9C6}" type="presOf" srcId="{CFC9503C-82B1-4DB0-B2EA-4FA693D930E7}" destId="{A1DC903E-C896-44B1-89FF-CE03537CFA43}" srcOrd="1" destOrd="0" presId="urn:microsoft.com/office/officeart/2008/layout/HorizontalMultiLevelHierarchy"/>
    <dgm:cxn modelId="{48B0E7C2-E962-44B6-8ABD-38710E48E009}" srcId="{157F0CAD-C022-456B-9E1B-5A07E2D8BE37}" destId="{8E14551D-AF30-49C5-9AE2-5868785B91D1}" srcOrd="1" destOrd="0" parTransId="{CFC9503C-82B1-4DB0-B2EA-4FA693D930E7}" sibTransId="{9EA6DE13-A4D6-4A9E-BF78-DF29F64B9542}"/>
    <dgm:cxn modelId="{5A016582-42D7-487D-8D67-35C394753DC6}" type="presOf" srcId="{EF6DDE06-666B-4EAC-BE2F-7257127DC230}" destId="{28F54E67-6EC3-4802-B950-358786ECE5CD}" srcOrd="1" destOrd="0" presId="urn:microsoft.com/office/officeart/2008/layout/HorizontalMultiLevelHierarchy"/>
    <dgm:cxn modelId="{F47A1AB2-06F5-4485-8B34-5E0B89F38A23}" srcId="{157F0CAD-C022-456B-9E1B-5A07E2D8BE37}" destId="{2A4E2E22-5AE0-4BB4-8336-2E03011FA309}" srcOrd="5" destOrd="0" parTransId="{EF6DDE06-666B-4EAC-BE2F-7257127DC230}" sibTransId="{9C99F410-342F-49A3-ACC7-85F53C9F1BEF}"/>
    <dgm:cxn modelId="{0C1E867D-87D7-472E-80E3-1EDFA30CBBEA}" type="presOf" srcId="{8E14551D-AF30-49C5-9AE2-5868785B91D1}" destId="{89E76E04-2502-44F2-A66D-9630FAB8EACA}" srcOrd="0" destOrd="0" presId="urn:microsoft.com/office/officeart/2008/layout/HorizontalMultiLevelHierarchy"/>
    <dgm:cxn modelId="{0316DAF9-B1F7-4C14-9F03-87D82BEE3CB2}" type="presOf" srcId="{E903321F-39D0-4B18-8E25-381B715B9970}" destId="{97CE5132-77A5-4BD9-90B2-C29F6FCDD11C}" srcOrd="0" destOrd="0" presId="urn:microsoft.com/office/officeart/2008/layout/HorizontalMultiLevelHierarchy"/>
    <dgm:cxn modelId="{35B3DC6A-E335-4742-81E7-5CD68406ECED}" type="presOf" srcId="{C7F81043-E896-43CE-9478-72E3B890A084}" destId="{EE36EBED-59E4-48BB-9639-8897AEA121E8}" srcOrd="0" destOrd="0" presId="urn:microsoft.com/office/officeart/2008/layout/HorizontalMultiLevelHierarchy"/>
    <dgm:cxn modelId="{479131BE-2FB2-4017-BCD4-BBC8B3C4B70A}" type="presOf" srcId="{33F5B6FF-8307-415B-BFCC-CBBAA304B51E}" destId="{1B8BFA40-40A9-4837-BB58-BD774A91D4F7}" srcOrd="0" destOrd="0" presId="urn:microsoft.com/office/officeart/2008/layout/HorizontalMultiLevelHierarchy"/>
    <dgm:cxn modelId="{F7B3C36C-DB30-47D0-8329-CB3B52DE4521}" type="presOf" srcId="{BF0D85F7-541F-4DAA-B38F-FFC2CF3887EA}" destId="{55B6E066-544F-47C6-8C8B-6C11E95E9D0E}" srcOrd="1" destOrd="0" presId="urn:microsoft.com/office/officeart/2008/layout/HorizontalMultiLevelHierarchy"/>
    <dgm:cxn modelId="{5AF4BC0B-4939-4AF3-B2F8-EC30ED50213E}" srcId="{157F0CAD-C022-456B-9E1B-5A07E2D8BE37}" destId="{1DA29EE9-BB40-415D-8C65-E04E3FD14098}" srcOrd="4" destOrd="0" parTransId="{33F5B6FF-8307-415B-BFCC-CBBAA304B51E}" sibTransId="{7295DCD0-CF0C-4E72-BAB5-B1E6B83A8F96}"/>
    <dgm:cxn modelId="{F4F8E2B8-1B56-4469-9305-961E9A799E26}" type="presOf" srcId="{3D3C3821-D2EB-4DF6-A682-B450D5335647}" destId="{898624CB-D5BE-45A1-8BBD-9BFCB8E1151E}" srcOrd="0" destOrd="0" presId="urn:microsoft.com/office/officeart/2008/layout/HorizontalMultiLevelHierarchy"/>
    <dgm:cxn modelId="{273E58C0-83B7-4289-98A1-0ADED6B14CA4}" type="presOf" srcId="{C7F81043-E896-43CE-9478-72E3B890A084}" destId="{C8C67003-3A8C-4349-AEFE-9BA23BDF0ECD}" srcOrd="1" destOrd="0" presId="urn:microsoft.com/office/officeart/2008/layout/HorizontalMultiLevelHierarchy"/>
    <dgm:cxn modelId="{036B206B-A2E2-4C83-A544-B2FA2705DBD7}" srcId="{157F0CAD-C022-456B-9E1B-5A07E2D8BE37}" destId="{3D3C3821-D2EB-4DF6-A682-B450D5335647}" srcOrd="8" destOrd="0" parTransId="{BF0D85F7-541F-4DAA-B38F-FFC2CF3887EA}" sibTransId="{686083E0-5672-4661-A4D5-ABBC4A445C81}"/>
    <dgm:cxn modelId="{8DA550E7-5A4E-4DA6-BBCB-FEA583748022}" type="presOf" srcId="{3CE166DF-65CE-4FFD-85AC-AF42AFF992A7}" destId="{4CDA7891-E907-425B-AA2F-8232233ECE72}" srcOrd="0" destOrd="0" presId="urn:microsoft.com/office/officeart/2008/layout/HorizontalMultiLevelHierarchy"/>
    <dgm:cxn modelId="{7B296C1D-8D27-49ED-9928-BA98401EF6DC}" type="presOf" srcId="{BF4E8C9A-B618-473F-AF63-288D19142CF1}" destId="{2BC2474D-EC1E-41D2-9A6A-5D1BFC0B2C75}" srcOrd="0" destOrd="0" presId="urn:microsoft.com/office/officeart/2008/layout/HorizontalMultiLevelHierarchy"/>
    <dgm:cxn modelId="{3B7EA852-1046-449C-90AB-649C92C2A653}" srcId="{157F0CAD-C022-456B-9E1B-5A07E2D8BE37}" destId="{7ED0F5CD-DB76-4D6C-9645-378B6BB136CC}" srcOrd="7" destOrd="0" parTransId="{E534B2E4-0DCC-4AC4-9DCE-A41BC79135A5}" sibTransId="{01A993A6-4FAE-4B84-B572-6E49B1EB99BF}"/>
    <dgm:cxn modelId="{DEAD98D6-4362-4F0A-A6CE-D39E25DD591A}" type="presOf" srcId="{DB361064-3F86-41FB-A910-797384323BA2}" destId="{91909E1A-B068-43AD-957E-D52B26969DCA}" srcOrd="1" destOrd="0" presId="urn:microsoft.com/office/officeart/2008/layout/HorizontalMultiLevelHierarchy"/>
    <dgm:cxn modelId="{1322B7A8-02A8-490D-8606-207D91B507C1}" type="presOf" srcId="{7ED0F5CD-DB76-4D6C-9645-378B6BB136CC}" destId="{1517A5EB-3FB3-481A-A1FD-C4A3F0F1B0E7}" srcOrd="0" destOrd="0" presId="urn:microsoft.com/office/officeart/2008/layout/HorizontalMultiLevelHierarchy"/>
    <dgm:cxn modelId="{C45681EF-B3C5-43A4-BEC9-904AD664E3E7}" type="presOf" srcId="{1DA29EE9-BB40-415D-8C65-E04E3FD14098}" destId="{E9AB9C46-C42E-4123-9299-AA2BCE8F8F7A}" srcOrd="0" destOrd="0" presId="urn:microsoft.com/office/officeart/2008/layout/HorizontalMultiLevelHierarchy"/>
    <dgm:cxn modelId="{60147583-B795-463D-B20C-DE87CD0044D6}" type="presParOf" srcId="{6111D118-9E36-4ED3-B8FC-5222A5C1B883}" destId="{CC3A2957-188A-4971-8F9A-BDFBBBD46987}" srcOrd="0" destOrd="0" presId="urn:microsoft.com/office/officeart/2008/layout/HorizontalMultiLevelHierarchy"/>
    <dgm:cxn modelId="{303F5B71-6187-4442-ADEF-46FB1250DE80}" type="presParOf" srcId="{CC3A2957-188A-4971-8F9A-BDFBBBD46987}" destId="{60260E37-C6EB-4583-94E1-1F75E1809A43}" srcOrd="0" destOrd="0" presId="urn:microsoft.com/office/officeart/2008/layout/HorizontalMultiLevelHierarchy"/>
    <dgm:cxn modelId="{CAA7F42F-E121-41A9-ABBF-7B207111D24B}" type="presParOf" srcId="{CC3A2957-188A-4971-8F9A-BDFBBBD46987}" destId="{34A16613-C5C7-4282-961C-7AED5018D5B3}" srcOrd="1" destOrd="0" presId="urn:microsoft.com/office/officeart/2008/layout/HorizontalMultiLevelHierarchy"/>
    <dgm:cxn modelId="{F8A5419E-E1BD-447E-A1C5-046EFB554B4A}" type="presParOf" srcId="{34A16613-C5C7-4282-961C-7AED5018D5B3}" destId="{F6C527FC-7E0E-4910-8B93-4C854C0102A8}" srcOrd="0" destOrd="0" presId="urn:microsoft.com/office/officeart/2008/layout/HorizontalMultiLevelHierarchy"/>
    <dgm:cxn modelId="{76B90954-A5E6-404C-B195-E60F042723BE}" type="presParOf" srcId="{F6C527FC-7E0E-4910-8B93-4C854C0102A8}" destId="{1E329FC5-1F2F-43CC-B5AB-8D4E010BFFEC}" srcOrd="0" destOrd="0" presId="urn:microsoft.com/office/officeart/2008/layout/HorizontalMultiLevelHierarchy"/>
    <dgm:cxn modelId="{BE8627A0-9FDC-4E63-B092-FB3B3FC639E8}" type="presParOf" srcId="{34A16613-C5C7-4282-961C-7AED5018D5B3}" destId="{E95E8072-2BB6-4598-9930-741A8F6AE7F7}" srcOrd="1" destOrd="0" presId="urn:microsoft.com/office/officeart/2008/layout/HorizontalMultiLevelHierarchy"/>
    <dgm:cxn modelId="{E8A14D0F-E417-46F6-B8F2-DCF00E309883}" type="presParOf" srcId="{E95E8072-2BB6-4598-9930-741A8F6AE7F7}" destId="{97CE5132-77A5-4BD9-90B2-C29F6FCDD11C}" srcOrd="0" destOrd="0" presId="urn:microsoft.com/office/officeart/2008/layout/HorizontalMultiLevelHierarchy"/>
    <dgm:cxn modelId="{77329BDD-2613-4D98-900A-BFF7023EB994}" type="presParOf" srcId="{E95E8072-2BB6-4598-9930-741A8F6AE7F7}" destId="{4DA3539B-487A-4293-878D-148F30E1272D}" srcOrd="1" destOrd="0" presId="urn:microsoft.com/office/officeart/2008/layout/HorizontalMultiLevelHierarchy"/>
    <dgm:cxn modelId="{F66D69E7-DBAB-4B0E-87FB-86730A2873B9}" type="presParOf" srcId="{34A16613-C5C7-4282-961C-7AED5018D5B3}" destId="{EF90FB8B-0973-46E8-B466-E82A17EB87CC}" srcOrd="2" destOrd="0" presId="urn:microsoft.com/office/officeart/2008/layout/HorizontalMultiLevelHierarchy"/>
    <dgm:cxn modelId="{C89D7EF1-4D6F-4E8C-B809-7BB7D110150A}" type="presParOf" srcId="{EF90FB8B-0973-46E8-B466-E82A17EB87CC}" destId="{A1DC903E-C896-44B1-89FF-CE03537CFA43}" srcOrd="0" destOrd="0" presId="urn:microsoft.com/office/officeart/2008/layout/HorizontalMultiLevelHierarchy"/>
    <dgm:cxn modelId="{0863B9DD-E0A4-4ABE-AD00-56B2A4EC3624}" type="presParOf" srcId="{34A16613-C5C7-4282-961C-7AED5018D5B3}" destId="{FA7A2755-A604-496B-B2AC-F8D973ECD064}" srcOrd="3" destOrd="0" presId="urn:microsoft.com/office/officeart/2008/layout/HorizontalMultiLevelHierarchy"/>
    <dgm:cxn modelId="{9558BDE8-F9E9-4ECB-A42F-7F99BDBD6110}" type="presParOf" srcId="{FA7A2755-A604-496B-B2AC-F8D973ECD064}" destId="{89E76E04-2502-44F2-A66D-9630FAB8EACA}" srcOrd="0" destOrd="0" presId="urn:microsoft.com/office/officeart/2008/layout/HorizontalMultiLevelHierarchy"/>
    <dgm:cxn modelId="{9CECB9B3-3604-4F40-88C3-51B689B083E7}" type="presParOf" srcId="{FA7A2755-A604-496B-B2AC-F8D973ECD064}" destId="{050559C6-44D8-41E4-A7B0-1E09F5270A6F}" srcOrd="1" destOrd="0" presId="urn:microsoft.com/office/officeart/2008/layout/HorizontalMultiLevelHierarchy"/>
    <dgm:cxn modelId="{2D3B4E8D-8489-4968-82B5-A23A540DF053}" type="presParOf" srcId="{34A16613-C5C7-4282-961C-7AED5018D5B3}" destId="{EE36EBED-59E4-48BB-9639-8897AEA121E8}" srcOrd="4" destOrd="0" presId="urn:microsoft.com/office/officeart/2008/layout/HorizontalMultiLevelHierarchy"/>
    <dgm:cxn modelId="{2A7552F8-B37A-4C3C-AA30-9904D8624D8E}" type="presParOf" srcId="{EE36EBED-59E4-48BB-9639-8897AEA121E8}" destId="{C8C67003-3A8C-4349-AEFE-9BA23BDF0ECD}" srcOrd="0" destOrd="0" presId="urn:microsoft.com/office/officeart/2008/layout/HorizontalMultiLevelHierarchy"/>
    <dgm:cxn modelId="{2CBA423A-7A61-4C50-B03A-3514EB27EF8F}" type="presParOf" srcId="{34A16613-C5C7-4282-961C-7AED5018D5B3}" destId="{D26FBC88-B969-47AB-9605-4B04700E89EC}" srcOrd="5" destOrd="0" presId="urn:microsoft.com/office/officeart/2008/layout/HorizontalMultiLevelHierarchy"/>
    <dgm:cxn modelId="{14A0B949-7801-4BE8-9636-9E53E258EA40}" type="presParOf" srcId="{D26FBC88-B969-47AB-9605-4B04700E89EC}" destId="{4CDA7891-E907-425B-AA2F-8232233ECE72}" srcOrd="0" destOrd="0" presId="urn:microsoft.com/office/officeart/2008/layout/HorizontalMultiLevelHierarchy"/>
    <dgm:cxn modelId="{04998963-9908-40AD-9F61-FAAEAC13F542}" type="presParOf" srcId="{D26FBC88-B969-47AB-9605-4B04700E89EC}" destId="{0B307D41-F4F8-4D71-9AEF-1BFC7D58803F}" srcOrd="1" destOrd="0" presId="urn:microsoft.com/office/officeart/2008/layout/HorizontalMultiLevelHierarchy"/>
    <dgm:cxn modelId="{3E4084BA-3BF4-4BA4-A1D6-B359DA547126}" type="presParOf" srcId="{34A16613-C5C7-4282-961C-7AED5018D5B3}" destId="{00B74456-248F-496D-84BC-491316FD2AA2}" srcOrd="6" destOrd="0" presId="urn:microsoft.com/office/officeart/2008/layout/HorizontalMultiLevelHierarchy"/>
    <dgm:cxn modelId="{0C11F9DA-7C30-4FAD-A7D1-17779FC65AE1}" type="presParOf" srcId="{00B74456-248F-496D-84BC-491316FD2AA2}" destId="{91909E1A-B068-43AD-957E-D52B26969DCA}" srcOrd="0" destOrd="0" presId="urn:microsoft.com/office/officeart/2008/layout/HorizontalMultiLevelHierarchy"/>
    <dgm:cxn modelId="{2FF2DA10-AF07-421A-94F7-C55AF0BF216B}" type="presParOf" srcId="{34A16613-C5C7-4282-961C-7AED5018D5B3}" destId="{D07EFD8B-5B3D-4893-9E6B-CD5CEBEA0969}" srcOrd="7" destOrd="0" presId="urn:microsoft.com/office/officeart/2008/layout/HorizontalMultiLevelHierarchy"/>
    <dgm:cxn modelId="{52163CB2-D093-4E5F-9EB9-518F1BE9E084}" type="presParOf" srcId="{D07EFD8B-5B3D-4893-9E6B-CD5CEBEA0969}" destId="{47B59B8F-7C09-4621-86B1-D5419B4B0160}" srcOrd="0" destOrd="0" presId="urn:microsoft.com/office/officeart/2008/layout/HorizontalMultiLevelHierarchy"/>
    <dgm:cxn modelId="{47387DE7-AE06-4A4C-89CB-2EF49D687A36}" type="presParOf" srcId="{D07EFD8B-5B3D-4893-9E6B-CD5CEBEA0969}" destId="{E8CAA36F-323B-4160-9C0C-CB9DF3FE0469}" srcOrd="1" destOrd="0" presId="urn:microsoft.com/office/officeart/2008/layout/HorizontalMultiLevelHierarchy"/>
    <dgm:cxn modelId="{E647A862-36EC-4294-B028-C4FBB8EDD569}" type="presParOf" srcId="{34A16613-C5C7-4282-961C-7AED5018D5B3}" destId="{1B8BFA40-40A9-4837-BB58-BD774A91D4F7}" srcOrd="8" destOrd="0" presId="urn:microsoft.com/office/officeart/2008/layout/HorizontalMultiLevelHierarchy"/>
    <dgm:cxn modelId="{BCD9B4E6-FE6C-4B84-9024-FB5E540E8361}" type="presParOf" srcId="{1B8BFA40-40A9-4837-BB58-BD774A91D4F7}" destId="{C65F638E-B150-4155-8362-6C49078969CE}" srcOrd="0" destOrd="0" presId="urn:microsoft.com/office/officeart/2008/layout/HorizontalMultiLevelHierarchy"/>
    <dgm:cxn modelId="{21AEB77F-9DD0-451E-BACE-B93B2D6ABC2C}" type="presParOf" srcId="{34A16613-C5C7-4282-961C-7AED5018D5B3}" destId="{619A4402-2A80-4041-A3B3-FC3E98B8DC10}" srcOrd="9" destOrd="0" presId="urn:microsoft.com/office/officeart/2008/layout/HorizontalMultiLevelHierarchy"/>
    <dgm:cxn modelId="{F4651FD0-DC90-4728-A2E5-952D22CB4EEC}" type="presParOf" srcId="{619A4402-2A80-4041-A3B3-FC3E98B8DC10}" destId="{E9AB9C46-C42E-4123-9299-AA2BCE8F8F7A}" srcOrd="0" destOrd="0" presId="urn:microsoft.com/office/officeart/2008/layout/HorizontalMultiLevelHierarchy"/>
    <dgm:cxn modelId="{C7F9E209-1047-465F-AAAC-7AFB92815B80}" type="presParOf" srcId="{619A4402-2A80-4041-A3B3-FC3E98B8DC10}" destId="{A465046D-D059-4AB8-8D8D-BFDE8445F1A9}" srcOrd="1" destOrd="0" presId="urn:microsoft.com/office/officeart/2008/layout/HorizontalMultiLevelHierarchy"/>
    <dgm:cxn modelId="{D5BFA8A3-8D8A-4335-8924-E53ADB5D89A4}" type="presParOf" srcId="{34A16613-C5C7-4282-961C-7AED5018D5B3}" destId="{8A1983B7-DE5A-4F7C-9965-D452A3C7BFB6}" srcOrd="10" destOrd="0" presId="urn:microsoft.com/office/officeart/2008/layout/HorizontalMultiLevelHierarchy"/>
    <dgm:cxn modelId="{1ED6DEF9-FBD8-4B1E-AFC2-D3CA2B20770D}" type="presParOf" srcId="{8A1983B7-DE5A-4F7C-9965-D452A3C7BFB6}" destId="{28F54E67-6EC3-4802-B950-358786ECE5CD}" srcOrd="0" destOrd="0" presId="urn:microsoft.com/office/officeart/2008/layout/HorizontalMultiLevelHierarchy"/>
    <dgm:cxn modelId="{BF29D924-92AD-4E73-8E27-588D13D2CB66}" type="presParOf" srcId="{34A16613-C5C7-4282-961C-7AED5018D5B3}" destId="{8E0D1A6D-8F0E-4A72-B54D-90FAE85FEA0B}" srcOrd="11" destOrd="0" presId="urn:microsoft.com/office/officeart/2008/layout/HorizontalMultiLevelHierarchy"/>
    <dgm:cxn modelId="{551C60BF-10F2-43EE-8389-9BE501A6E1E3}" type="presParOf" srcId="{8E0D1A6D-8F0E-4A72-B54D-90FAE85FEA0B}" destId="{E1009F85-C170-493B-89D8-2F39CE2A0EC9}" srcOrd="0" destOrd="0" presId="urn:microsoft.com/office/officeart/2008/layout/HorizontalMultiLevelHierarchy"/>
    <dgm:cxn modelId="{ADF03ECC-AD32-4E61-AAF1-4000C98849CF}" type="presParOf" srcId="{8E0D1A6D-8F0E-4A72-B54D-90FAE85FEA0B}" destId="{72AC9EED-9511-46AC-AC82-BF4EAC3B9007}" srcOrd="1" destOrd="0" presId="urn:microsoft.com/office/officeart/2008/layout/HorizontalMultiLevelHierarchy"/>
    <dgm:cxn modelId="{4BB58E7F-52C2-4CEB-B884-C2C19BB19474}" type="presParOf" srcId="{34A16613-C5C7-4282-961C-7AED5018D5B3}" destId="{2BC2474D-EC1E-41D2-9A6A-5D1BFC0B2C75}" srcOrd="12" destOrd="0" presId="urn:microsoft.com/office/officeart/2008/layout/HorizontalMultiLevelHierarchy"/>
    <dgm:cxn modelId="{09AD513D-C16F-40E7-86D9-E9103B15D0E2}" type="presParOf" srcId="{2BC2474D-EC1E-41D2-9A6A-5D1BFC0B2C75}" destId="{5D844060-C239-4E0D-88D2-253D15B39E9D}" srcOrd="0" destOrd="0" presId="urn:microsoft.com/office/officeart/2008/layout/HorizontalMultiLevelHierarchy"/>
    <dgm:cxn modelId="{27C5EE6A-2421-4CF5-A210-82975D5044DC}" type="presParOf" srcId="{34A16613-C5C7-4282-961C-7AED5018D5B3}" destId="{4273147B-7247-481D-9BB8-10E9AB6F362B}" srcOrd="13" destOrd="0" presId="urn:microsoft.com/office/officeart/2008/layout/HorizontalMultiLevelHierarchy"/>
    <dgm:cxn modelId="{19F2F83C-42E2-4545-8048-56DC71BFDF1A}" type="presParOf" srcId="{4273147B-7247-481D-9BB8-10E9AB6F362B}" destId="{47E88B3E-AC47-453B-A2B7-FA552D0153FF}" srcOrd="0" destOrd="0" presId="urn:microsoft.com/office/officeart/2008/layout/HorizontalMultiLevelHierarchy"/>
    <dgm:cxn modelId="{73D967D1-97BB-4437-9B8D-44DDCABBF5EB}" type="presParOf" srcId="{4273147B-7247-481D-9BB8-10E9AB6F362B}" destId="{22D4D768-377F-406B-B821-C87EB734FD03}" srcOrd="1" destOrd="0" presId="urn:microsoft.com/office/officeart/2008/layout/HorizontalMultiLevelHierarchy"/>
    <dgm:cxn modelId="{5F8BB657-5D45-44EF-91E3-2B28947C4FCF}" type="presParOf" srcId="{34A16613-C5C7-4282-961C-7AED5018D5B3}" destId="{D6F5506B-2D61-4A78-A890-4FE281442A01}" srcOrd="14" destOrd="0" presId="urn:microsoft.com/office/officeart/2008/layout/HorizontalMultiLevelHierarchy"/>
    <dgm:cxn modelId="{AE008CF1-4569-4E92-8BEF-21F6049A98E1}" type="presParOf" srcId="{D6F5506B-2D61-4A78-A890-4FE281442A01}" destId="{34F4A9D2-59C1-4D37-8C0D-CCEB03E8A878}" srcOrd="0" destOrd="0" presId="urn:microsoft.com/office/officeart/2008/layout/HorizontalMultiLevelHierarchy"/>
    <dgm:cxn modelId="{146DAAB6-48D8-409E-845C-B0D9B7E8CB5A}" type="presParOf" srcId="{34A16613-C5C7-4282-961C-7AED5018D5B3}" destId="{EF14D71A-9EE1-4958-99BB-DB45DA95D810}" srcOrd="15" destOrd="0" presId="urn:microsoft.com/office/officeart/2008/layout/HorizontalMultiLevelHierarchy"/>
    <dgm:cxn modelId="{936A6EFF-EC72-458A-8886-3D55000521C5}" type="presParOf" srcId="{EF14D71A-9EE1-4958-99BB-DB45DA95D810}" destId="{1517A5EB-3FB3-481A-A1FD-C4A3F0F1B0E7}" srcOrd="0" destOrd="0" presId="urn:microsoft.com/office/officeart/2008/layout/HorizontalMultiLevelHierarchy"/>
    <dgm:cxn modelId="{7E70DC82-73C8-4233-B18E-ABAE4E933609}" type="presParOf" srcId="{EF14D71A-9EE1-4958-99BB-DB45DA95D810}" destId="{85DD2A72-4E67-4462-A8B3-69B3718A6463}" srcOrd="1" destOrd="0" presId="urn:microsoft.com/office/officeart/2008/layout/HorizontalMultiLevelHierarchy"/>
    <dgm:cxn modelId="{537AB93C-CA6C-4F09-A65E-6B187ED9DCF7}" type="presParOf" srcId="{34A16613-C5C7-4282-961C-7AED5018D5B3}" destId="{64D7ED46-B109-4EC7-949A-CCF45477DF95}" srcOrd="16" destOrd="0" presId="urn:microsoft.com/office/officeart/2008/layout/HorizontalMultiLevelHierarchy"/>
    <dgm:cxn modelId="{9D1AD035-1C0C-40B0-A37A-E3E80E587175}" type="presParOf" srcId="{64D7ED46-B109-4EC7-949A-CCF45477DF95}" destId="{55B6E066-544F-47C6-8C8B-6C11E95E9D0E}" srcOrd="0" destOrd="0" presId="urn:microsoft.com/office/officeart/2008/layout/HorizontalMultiLevelHierarchy"/>
    <dgm:cxn modelId="{B121A8D9-6CF3-47A1-B1BD-222B4251DCFD}" type="presParOf" srcId="{34A16613-C5C7-4282-961C-7AED5018D5B3}" destId="{F84EF6A9-A8CE-48A3-8809-61933B7FB1B6}" srcOrd="17" destOrd="0" presId="urn:microsoft.com/office/officeart/2008/layout/HorizontalMultiLevelHierarchy"/>
    <dgm:cxn modelId="{35E95C23-B6C6-4FBF-94E6-37323352A880}" type="presParOf" srcId="{F84EF6A9-A8CE-48A3-8809-61933B7FB1B6}" destId="{898624CB-D5BE-45A1-8BBD-9BFCB8E1151E}" srcOrd="0" destOrd="0" presId="urn:microsoft.com/office/officeart/2008/layout/HorizontalMultiLevelHierarchy"/>
    <dgm:cxn modelId="{2106B427-6048-43B2-B815-1D5D764A08A3}" type="presParOf" srcId="{F84EF6A9-A8CE-48A3-8809-61933B7FB1B6}" destId="{D2BFEDAA-F89F-4C9D-A20A-4E6A027C356D}" srcOrd="1" destOrd="0" presId="urn:microsoft.com/office/officeart/2008/layout/HorizontalMultiLevelHierarchy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#1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#2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718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8800"/>
            <a:ext cx="29718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DAECB"/>
                </a:solidFill>
              </a:defRPr>
            </a:lvl1pPr>
          </a:lstStyle>
          <a:p>
            <a:pPr>
              <a:defRPr/>
            </a:pPr>
            <a:fld id="{E10070DA-13F8-4BEC-8FBF-EA75584C6C9D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zh-CN" noProof="0" smtClean="0"/>
              <a:t>Образец текста</a:t>
            </a:r>
          </a:p>
          <a:p>
            <a:pPr lvl="1"/>
            <a:r>
              <a:rPr lang="ru-RU" altLang="zh-CN" noProof="0" smtClean="0"/>
              <a:t>Второй уровень</a:t>
            </a:r>
          </a:p>
          <a:p>
            <a:pPr lvl="2"/>
            <a:r>
              <a:rPr lang="ru-RU" altLang="zh-CN" noProof="0" smtClean="0"/>
              <a:t>Третий уровень</a:t>
            </a:r>
          </a:p>
          <a:p>
            <a:pPr lvl="3"/>
            <a:r>
              <a:rPr lang="ru-RU" altLang="zh-CN" noProof="0" smtClean="0"/>
              <a:t>Четвертый уровень</a:t>
            </a:r>
          </a:p>
          <a:p>
            <a:pPr lvl="4"/>
            <a:r>
              <a:rPr lang="ru-RU" altLang="zh-CN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D996A92-CFB3-4584-832A-D3DB8FAF6AB5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042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8AF2D9-8E9C-470F-BC47-AE72B07A9F50}" type="slidenum">
              <a:rPr lang="ru-RU" altLang="zh-CN" smtClean="0">
                <a:solidFill>
                  <a:srgbClr val="000000"/>
                </a:solidFill>
              </a:rPr>
              <a:pPr/>
              <a:t>2</a:t>
            </a:fld>
            <a:endParaRPr lang="ru-RU" altLang="zh-CN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Заметки 2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9636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AB7383-368B-490B-BB06-3C47F768D337}" type="slidenum">
              <a:rPr lang="ru-RU" altLang="zh-CN" smtClean="0"/>
              <a:pPr/>
              <a:t>42</a:t>
            </a:fld>
            <a:endParaRPr lang="ru-RU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Заметки 2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1444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0E107C-D5D7-451E-A8FF-9B7B5DDE3379}" type="slidenum">
              <a:rPr lang="ru-RU" altLang="zh-CN" smtClean="0"/>
              <a:pPr/>
              <a:t>3</a:t>
            </a:fld>
            <a:endParaRPr lang="ru-RU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Заметки 2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2468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A59836-7626-466C-B10C-4E756F42452B}" type="slidenum">
              <a:rPr lang="ru-RU" altLang="zh-CN" smtClean="0"/>
              <a:pPr/>
              <a:t>4</a:t>
            </a:fld>
            <a:endParaRPr lang="ru-RU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Заметки 2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63492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3E5F94-C74F-4693-8B02-F1809E919530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Заметки 2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64516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105C64-AF10-48E0-90C7-8A86F075F197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Заметки 2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563480-0F44-4D89-A2D1-6D712BF555D0}" type="slidenum">
              <a:rPr lang="ru-RU" altLang="zh-CN" smtClean="0"/>
              <a:pPr/>
              <a:t>18</a:t>
            </a:fld>
            <a:endParaRPr lang="ru-RU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Заметки 2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6564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4A79141-5246-46FF-B85A-1F3C61B31300}" type="slidenum">
              <a:rPr lang="ru-RU" altLang="ru-RU" smtClean="0"/>
              <a:pPr/>
              <a:t>24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/>
          <a:lstStyle/>
          <a:p>
            <a:r>
              <a:rPr lang="ru-RU" altLang="ru-RU" smtClean="0"/>
              <a:t>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/>
          <a:lstStyle/>
          <a:p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1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altLang="ru-RU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30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noProof="1" smtClean="0"/>
              <a:t>Образец подзаголовка</a:t>
            </a:r>
            <a:endParaRPr lang="en-US" noProof="1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2B782-0EF2-4E27-A7C2-34DCB53C701E}" type="datetime1">
              <a:rPr lang="ru-RU" altLang="zh-CN"/>
              <a:pPr>
                <a:defRPr/>
              </a:pPr>
              <a:t>30.11.2020</a:t>
            </a:fld>
            <a:endParaRPr lang="ru-RU" altLang="zh-CN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D4002-53F6-435A-80FC-DF6BAA828C97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A445A-AB77-4FB9-A7DA-5B2EBD59AD77}" type="datetime1">
              <a:rPr lang="ru-RU" altLang="zh-CN"/>
              <a:pPr>
                <a:defRPr/>
              </a:pPr>
              <a:t>30.11.2020</a:t>
            </a:fld>
            <a:endParaRPr lang="ru-RU" altLang="zh-CN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8C340-AEE7-461F-A624-7F36580AE08E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E80FF-F312-474D-ABC0-AB50B1F7E4B1}" type="datetime1">
              <a:rPr lang="ru-RU" altLang="zh-CN"/>
              <a:pPr>
                <a:defRPr/>
              </a:pPr>
              <a:t>30.11.2020</a:t>
            </a:fld>
            <a:endParaRPr lang="ru-RU" altLang="zh-CN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D8052-EDDB-47C6-9843-FF9734613914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06FA7-9D93-4135-ADBA-7B8023BFBA70}" type="datetime1">
              <a:rPr lang="ru-RU" altLang="zh-CN"/>
              <a:pPr>
                <a:defRPr/>
              </a:pPr>
              <a:t>30.11.2020</a:t>
            </a:fld>
            <a:endParaRPr lang="ru-RU" altLang="zh-CN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1E46D-F072-4374-809E-9757502D86AE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72320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altLang="ru-RU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415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39C6E-48FC-4196-9DB9-470A88C411C6}" type="datetime1">
              <a:rPr lang="ru-RU" altLang="zh-CN"/>
              <a:pPr>
                <a:defRPr/>
              </a:pPr>
              <a:t>30.11.2020</a:t>
            </a:fld>
            <a:endParaRPr lang="ru-RU" altLang="zh-CN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844DF-2B5C-4D27-8CB4-FF87D618B3D7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87973-B697-4446-BF1E-D87DCD37D8AE}" type="datetime1">
              <a:rPr lang="ru-RU" altLang="zh-CN"/>
              <a:pPr>
                <a:defRPr/>
              </a:pPr>
              <a:t>30.11.2020</a:t>
            </a:fld>
            <a:endParaRPr lang="ru-RU" altLang="zh-CN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02B9B-D784-44A1-8929-2C343AF31F7F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</a:lstStyle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B707A-28BF-4CA9-A919-213F7DFD6CA9}" type="datetime1">
              <a:rPr lang="ru-RU" altLang="zh-CN"/>
              <a:pPr>
                <a:defRPr/>
              </a:pPr>
              <a:t>30.11.2020</a:t>
            </a:fld>
            <a:endParaRPr lang="ru-RU" altLang="zh-CN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07C89-3650-47B8-A607-CDE391C1E581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1BBC7-FB2D-46D5-B210-3608221893D6}" type="datetime1">
              <a:rPr lang="ru-RU" altLang="zh-CN"/>
              <a:pPr>
                <a:defRPr/>
              </a:pPr>
              <a:t>30.11.2020</a:t>
            </a:fld>
            <a:endParaRPr lang="ru-RU" altLang="zh-CN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EF4F8-4F01-4741-B481-6FE5B392D893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ACF2B-775C-435E-8878-AEA8EEC474BD}" type="datetime1">
              <a:rPr lang="ru-RU" altLang="zh-CN"/>
              <a:pPr>
                <a:defRPr/>
              </a:pPr>
              <a:t>30.11.2020</a:t>
            </a:fld>
            <a:endParaRPr lang="ru-RU" altLang="zh-CN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2839D-6B08-447C-BEE6-EC8C729E8890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B80C0-E46E-4CD1-A69F-D1888B12F5B5}" type="datetime1">
              <a:rPr lang="ru-RU" altLang="zh-CN"/>
              <a:pPr>
                <a:defRPr/>
              </a:pPr>
              <a:t>30.11.2020</a:t>
            </a:fld>
            <a:endParaRPr lang="ru-RU" altLang="zh-CN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9D4E0-AB4B-48EE-A4EE-32AEF6E17017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1999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210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98494-F8AA-4B56-B1AE-25FB10D44016}" type="datetime1">
              <a:rPr lang="ru-RU" altLang="zh-CN"/>
              <a:pPr>
                <a:defRPr/>
              </a:pPr>
              <a:t>30.11.2020</a:t>
            </a:fld>
            <a:endParaRPr lang="ru-RU" altLang="zh-CN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FD2B1-CEFD-4400-9170-440F2F8B341C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zh-CN" smtClean="0"/>
              <a:t>Образец заголовка</a:t>
            </a:r>
            <a:endParaRPr lang="en-US" altLang="ru-RU" smtClean="0"/>
          </a:p>
        </p:txBody>
      </p:sp>
      <p:sp>
        <p:nvSpPr>
          <p:cNvPr id="4105" name="Текст 8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DAECB"/>
                </a:solidFill>
              </a:defRPr>
            </a:lvl1pPr>
          </a:lstStyle>
          <a:p>
            <a:pPr>
              <a:defRPr/>
            </a:pPr>
            <a:fld id="{F0A19A50-BE12-4198-AACA-044ED38089E2}" type="datetime1">
              <a:rPr lang="ru-RU" altLang="zh-CN"/>
              <a:pPr>
                <a:defRPr/>
              </a:pPr>
              <a:t>30.11.2020</a:t>
            </a:fld>
            <a:endParaRPr lang="ru-RU" altLang="zh-CN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DAECB"/>
                </a:solidFill>
              </a:defRPr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DAECB"/>
                </a:solidFill>
              </a:defRPr>
            </a:lvl1pPr>
          </a:lstStyle>
          <a:p>
            <a:pPr>
              <a:defRPr/>
            </a:pPr>
            <a:fld id="{A311843E-573F-45C0-9824-2EC87C080AEF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5" r:id="rId2"/>
    <p:sldLayoutId id="2147483917" r:id="rId3"/>
    <p:sldLayoutId id="2147483914" r:id="rId4"/>
    <p:sldLayoutId id="2147483918" r:id="rId5"/>
    <p:sldLayoutId id="2147483913" r:id="rId6"/>
    <p:sldLayoutId id="2147483919" r:id="rId7"/>
    <p:sldLayoutId id="2147483920" r:id="rId8"/>
    <p:sldLayoutId id="2147483921" r:id="rId9"/>
    <p:sldLayoutId id="2147483912" r:id="rId10"/>
    <p:sldLayoutId id="21474839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495A7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Corbel" panose="020B05030202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Corbel" panose="020B05030202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Corbel" panose="020B05030202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Corbel" panose="020B05030202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Corbel" panose="020B05030202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Corbel" panose="020B05030202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Corbel" panose="020B05030202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Corbel" panose="020B0503020204020204" pitchFamily="34" charset="0"/>
        </a:defRPr>
      </a:lvl9pPr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00ADDC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94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42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5.jpeg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pn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png"/><Relationship Id="rId4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../shkala_perevoda_ballov_v_otmetki_oge_2020.pdf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obrnadzor.gov.ru/ru/press_center/news/index.php?id_4=6943" TargetMode="Externa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1258888" y="836613"/>
            <a:ext cx="7472362" cy="2286000"/>
          </a:xfrm>
        </p:spPr>
        <p:txBody>
          <a:bodyPr/>
          <a:lstStyle/>
          <a:p>
            <a:pPr algn="ctr" eaLnBrk="1" hangingPunct="1"/>
            <a:r>
              <a:rPr lang="ru-RU" altLang="ru-RU" sz="2600" b="1" smtClean="0">
                <a:solidFill>
                  <a:srgbClr val="003F75"/>
                </a:solidFill>
                <a:effectLst/>
                <a:latin typeface="Arial" pitchFamily="34" charset="0"/>
              </a:rPr>
              <a:t>Порядок и формы проведения государственной итоговой аттестации выпускников 9 классов </a:t>
            </a:r>
            <a:br>
              <a:rPr lang="ru-RU" altLang="ru-RU" sz="2600" b="1" smtClean="0">
                <a:solidFill>
                  <a:srgbClr val="003F75"/>
                </a:solidFill>
                <a:effectLst/>
                <a:latin typeface="Arial" pitchFamily="34" charset="0"/>
              </a:rPr>
            </a:br>
            <a:r>
              <a:rPr lang="ru-RU" altLang="ru-RU" sz="2600" b="1" smtClean="0">
                <a:solidFill>
                  <a:srgbClr val="003F75"/>
                </a:solidFill>
                <a:effectLst/>
                <a:latin typeface="Arial" pitchFamily="34" charset="0"/>
              </a:rPr>
              <a:t>в 2020-2021 учебном году</a:t>
            </a:r>
            <a:br>
              <a:rPr lang="ru-RU" altLang="ru-RU" sz="2600" b="1" smtClean="0">
                <a:solidFill>
                  <a:srgbClr val="003F75"/>
                </a:solidFill>
                <a:effectLst/>
                <a:latin typeface="Arial" pitchFamily="34" charset="0"/>
              </a:rPr>
            </a:br>
            <a:endParaRPr lang="ru-RU" altLang="ru-RU" sz="2600" b="1" smtClean="0">
              <a:solidFill>
                <a:srgbClr val="003F75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7744" y="2852936"/>
            <a:ext cx="4752528" cy="3168352"/>
          </a:xfrm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0"/>
            <a:ext cx="7499350" cy="121443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altLang="zh-CN" sz="3900" b="1" dirty="0" smtClean="0">
                <a:effectLst/>
              </a:rPr>
              <a:t>Итоговое собеседование по русскому языку</a:t>
            </a:r>
          </a:p>
        </p:txBody>
      </p:sp>
      <p:sp>
        <p:nvSpPr>
          <p:cNvPr id="20483" name="Содержимое 2"/>
          <p:cNvSpPr>
            <a:spLocks noGrp="1" noChangeArrowheads="1"/>
          </p:cNvSpPr>
          <p:nvPr>
            <p:ph idx="1"/>
          </p:nvPr>
        </p:nvSpPr>
        <p:spPr>
          <a:xfrm>
            <a:off x="785813" y="1285875"/>
            <a:ext cx="8215312" cy="5143500"/>
          </a:xfrm>
        </p:spPr>
        <p:txBody>
          <a:bodyPr/>
          <a:lstStyle/>
          <a:p>
            <a:r>
              <a:rPr lang="ru-RU" sz="3000" smtClean="0"/>
              <a:t>На проведение итогового собеседования с одним участником отводится примерно 15 минут</a:t>
            </a:r>
          </a:p>
          <a:p>
            <a:r>
              <a:rPr lang="ru-RU" sz="3000" smtClean="0"/>
              <a:t>Задание 1: Чтение текста вслух (</a:t>
            </a:r>
            <a:r>
              <a:rPr lang="en-US" sz="3000" smtClean="0"/>
              <a:t>max 2</a:t>
            </a:r>
            <a:r>
              <a:rPr lang="ru-RU" sz="3000" smtClean="0"/>
              <a:t>)</a:t>
            </a:r>
          </a:p>
          <a:p>
            <a:r>
              <a:rPr lang="ru-RU" sz="3000" smtClean="0"/>
              <a:t>Задание 2: Пересказ текста с включением приведенного высказывания (</a:t>
            </a:r>
            <a:r>
              <a:rPr lang="en-US" sz="3000" smtClean="0"/>
              <a:t>max 8</a:t>
            </a:r>
            <a:r>
              <a:rPr lang="ru-RU" sz="3000" smtClean="0"/>
              <a:t>)</a:t>
            </a:r>
          </a:p>
          <a:p>
            <a:r>
              <a:rPr lang="ru-RU" sz="3000" smtClean="0"/>
              <a:t>Задание 3: Монологическое высказывание (</a:t>
            </a:r>
            <a:r>
              <a:rPr lang="en-US" sz="3000" smtClean="0"/>
              <a:t>max </a:t>
            </a:r>
            <a:r>
              <a:rPr lang="ru-RU" sz="3000" smtClean="0"/>
              <a:t>9)</a:t>
            </a:r>
          </a:p>
          <a:p>
            <a:r>
              <a:rPr lang="ru-RU" sz="3000" smtClean="0"/>
              <a:t>Экзаменуемый получает зачет в случае, если за выполнение работы он набрал 10 или более баллов </a:t>
            </a:r>
          </a:p>
        </p:txBody>
      </p:sp>
      <p:sp>
        <p:nvSpPr>
          <p:cNvPr id="20484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ru-RU" altLang="zh-CN" smtClean="0">
              <a:cs typeface="华文中宋"/>
            </a:endParaRPr>
          </a:p>
        </p:txBody>
      </p:sp>
      <p:sp>
        <p:nvSpPr>
          <p:cNvPr id="20485" name="Номер слайда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92264C-CA91-49BC-A1A6-4441410ABE95}" type="slidenum">
              <a:rPr lang="ru-RU" altLang="zh-CN" smtClean="0">
                <a:cs typeface="华文中宋"/>
              </a:rPr>
              <a:pPr/>
              <a:t>10</a:t>
            </a:fld>
            <a:endParaRPr lang="ru-RU" altLang="zh-CN" smtClean="0">
              <a:cs typeface="华文中宋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xfrm>
            <a:off x="1645920" y="0"/>
            <a:ext cx="7498080" cy="1143000"/>
          </a:xfrm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8000"/>
                </a:solidFill>
                <a:effectLst/>
              </a:rPr>
              <a:t>Подача заявления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8000"/>
              </a:solidFill>
              <a:effectLst/>
            </a:endParaRPr>
          </a:p>
        </p:txBody>
      </p:sp>
      <p:sp>
        <p:nvSpPr>
          <p:cNvPr id="21507" name="Прямоугольник 3"/>
          <p:cNvSpPr>
            <a:spLocks noChangeArrowheads="1"/>
          </p:cNvSpPr>
          <p:nvPr/>
        </p:nvSpPr>
        <p:spPr bwMode="auto">
          <a:xfrm>
            <a:off x="733425" y="765175"/>
            <a:ext cx="8216900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u="sng">
                <a:solidFill>
                  <a:srgbClr val="002060"/>
                </a:solidFill>
                <a:latin typeface="Calibri" pitchFamily="34" charset="0"/>
              </a:rPr>
              <a:t>Заявление </a:t>
            </a:r>
            <a:r>
              <a:rPr lang="ru-RU" sz="3600">
                <a:solidFill>
                  <a:srgbClr val="002060"/>
                </a:solidFill>
                <a:latin typeface="Calibri" pitchFamily="34" charset="0"/>
              </a:rPr>
              <a:t>о выборе экзаменов и их количестве, </a:t>
            </a:r>
            <a:r>
              <a:rPr lang="ru-RU" sz="3600" b="1" u="sng">
                <a:solidFill>
                  <a:srgbClr val="002060"/>
                </a:solidFill>
                <a:latin typeface="Calibri" pitchFamily="34" charset="0"/>
              </a:rPr>
              <a:t>подписанное родителями </a:t>
            </a:r>
          </a:p>
          <a:p>
            <a:pPr algn="ctr"/>
            <a:r>
              <a:rPr lang="ru-RU" sz="3600">
                <a:solidFill>
                  <a:srgbClr val="002060"/>
                </a:solidFill>
                <a:latin typeface="Calibri" pitchFamily="34" charset="0"/>
              </a:rPr>
              <a:t>(законными представителями),</a:t>
            </a:r>
          </a:p>
          <a:p>
            <a:pPr algn="ctr"/>
            <a:r>
              <a:rPr lang="ru-RU" sz="3600">
                <a:solidFill>
                  <a:srgbClr val="002060"/>
                </a:solidFill>
                <a:latin typeface="Calibri" pitchFamily="34" charset="0"/>
              </a:rPr>
              <a:t> подаётся лично обучающимися на основании документа, удостоверяющего их личность (паспорт),</a:t>
            </a:r>
          </a:p>
          <a:p>
            <a:pPr algn="ctr"/>
            <a:r>
              <a:rPr lang="ru-RU" sz="360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3600" b="1" u="sng">
                <a:solidFill>
                  <a:srgbClr val="FF0000"/>
                </a:solidFill>
                <a:latin typeface="Calibri" pitchFamily="34" charset="0"/>
              </a:rPr>
              <a:t>не позднее 1 марта 2021 года  </a:t>
            </a:r>
          </a:p>
          <a:p>
            <a:r>
              <a:rPr lang="ru-RU" sz="2800">
                <a:solidFill>
                  <a:srgbClr val="000000"/>
                </a:solidFill>
                <a:latin typeface="Trebuchet MS" pitchFamily="34" charset="0"/>
              </a:rPr>
              <a:t>   Место регистрации: </a:t>
            </a:r>
          </a:p>
          <a:p>
            <a:r>
              <a:rPr lang="ru-RU" sz="2800">
                <a:solidFill>
                  <a:srgbClr val="000000"/>
                </a:solidFill>
                <a:latin typeface="Trebuchet MS" pitchFamily="34" charset="0"/>
              </a:rPr>
              <a:t>   Образовательная организация</a:t>
            </a:r>
          </a:p>
          <a:p>
            <a:pPr algn="ctr"/>
            <a:endParaRPr lang="ru-RU" sz="3600" b="1" u="sng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3710" t="3125" r="20816" b="8568"/>
          <a:stretch>
            <a:fillRect/>
          </a:stretch>
        </p:blipFill>
        <p:spPr bwMode="auto">
          <a:xfrm rot="21278504">
            <a:off x="7177046" y="4853658"/>
            <a:ext cx="1897998" cy="191991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/>
          </p:cNvSpPr>
          <p:nvPr>
            <p:ph idx="1"/>
          </p:nvPr>
        </p:nvSpPr>
        <p:spPr>
          <a:xfrm>
            <a:off x="827584" y="1600200"/>
            <a:ext cx="8316416" cy="470852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93980" algn="just" eaLnBrk="1" hangingPunct="1">
              <a:lnSpc>
                <a:spcPct val="70000"/>
              </a:lnSpc>
              <a:buFont typeface="Arial" panose="020B0604020202020204" pitchFamily="34" charset="0"/>
              <a:buChar char="•"/>
              <a:defRPr/>
            </a:pPr>
            <a:r>
              <a:rPr sz="2600" b="1" noProof="1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noProof="1">
                <a:solidFill>
                  <a:srgbClr val="002060"/>
                </a:solidFill>
                <a:latin typeface="Calibri" panose="020F0502020204030204" pitchFamily="34" charset="0"/>
              </a:rPr>
              <a:t>Обучающиеся вправе изменить (дополнить) перечень указанных в заявлении экзаменов только при наличии у них уважительных причин (болезни или иных обстоятельств, подтвержденных документально).</a:t>
            </a:r>
          </a:p>
          <a:p>
            <a:pPr marL="93980" eaLnBrk="1" hangingPunct="1">
              <a:lnSpc>
                <a:spcPct val="70000"/>
              </a:lnSpc>
              <a:buFont typeface="Arial" panose="020B0604020202020204" pitchFamily="34" charset="0"/>
              <a:buChar char="•"/>
              <a:defRPr/>
            </a:pPr>
            <a:endParaRPr b="1" noProof="1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93980" algn="just" eaLnBrk="1" hangingPunct="1">
              <a:lnSpc>
                <a:spcPct val="70000"/>
              </a:lnSpc>
              <a:buFont typeface="Arial" panose="020B0604020202020204" pitchFamily="34" charset="0"/>
              <a:buChar char="•"/>
              <a:defRPr/>
            </a:pPr>
            <a:r>
              <a:rPr b="1" noProof="1">
                <a:solidFill>
                  <a:srgbClr val="002060"/>
                </a:solidFill>
                <a:latin typeface="Calibri" panose="020F0502020204030204" pitchFamily="34" charset="0"/>
              </a:rPr>
              <a:t>   </a:t>
            </a:r>
            <a:r>
              <a:rPr noProof="1">
                <a:solidFill>
                  <a:srgbClr val="002060"/>
                </a:solidFill>
                <a:latin typeface="Calibri" panose="020F0502020204030204" pitchFamily="34" charset="0"/>
              </a:rPr>
              <a:t>Обучающийся подает заявление в ГЭК с указанием измененного перечня учебных предметов и  с указанием причин изменения заявленного ранее перечня. </a:t>
            </a:r>
          </a:p>
          <a:p>
            <a:pPr marL="93980" eaLnBrk="1" hangingPunct="1">
              <a:lnSpc>
                <a:spcPct val="70000"/>
              </a:lnSpc>
              <a:buFont typeface="Arial" panose="020B0604020202020204" pitchFamily="34" charset="0"/>
              <a:buChar char="•"/>
              <a:defRPr/>
            </a:pPr>
            <a:endParaRPr sz="2600" b="1" noProof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93980" algn="ctr" eaLnBrk="1" hangingPunct="1">
              <a:lnSpc>
                <a:spcPct val="70000"/>
              </a:lnSpc>
              <a:buFont typeface="Arial" panose="020B0604020202020204" pitchFamily="34" charset="0"/>
              <a:buChar char="•"/>
              <a:defRPr/>
            </a:pPr>
            <a:r>
              <a:rPr sz="2600" b="1" i="1" u="sng" noProof="1">
                <a:solidFill>
                  <a:srgbClr val="FF0000"/>
                </a:solidFill>
                <a:latin typeface="Times New Roman" panose="02020603050405020304" pitchFamily="18" charset="0"/>
              </a:rPr>
              <a:t> Заявление подается не позднее чем за месяц до начала соответствующих экзаменов .</a:t>
            </a:r>
          </a:p>
        </p:txBody>
      </p:sp>
      <p:sp>
        <p:nvSpPr>
          <p:cNvPr id="4" name="Rectangle 2"/>
          <p:cNvSpPr txBox="1"/>
          <p:nvPr/>
        </p:nvSpPr>
        <p:spPr>
          <a:xfrm>
            <a:off x="1115616" y="332656"/>
            <a:ext cx="7498080" cy="1143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 fontScale="77500" lnSpcReduction="20000"/>
          </a:bodyPr>
          <a:lstStyle/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ru-R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8000"/>
                </a:solidFill>
                <a:latin typeface="+mj-lt"/>
                <a:ea typeface="+mj-ea"/>
                <a:cs typeface="+mj-cs"/>
              </a:rPr>
              <a:t>Возможно изменение перечня выбранных предметов</a:t>
            </a:r>
          </a:p>
        </p:txBody>
      </p:sp>
    </p:spTree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ъект 2"/>
          <p:cNvSpPr>
            <a:spLocks noGrp="1" noChangeArrowheads="1"/>
          </p:cNvSpPr>
          <p:nvPr>
            <p:ph idx="1"/>
          </p:nvPr>
        </p:nvSpPr>
        <p:spPr>
          <a:xfrm>
            <a:off x="755650" y="1341438"/>
            <a:ext cx="8604250" cy="4800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Calibri" pitchFamily="34" charset="0"/>
              </a:rPr>
              <a:t>     </a:t>
            </a:r>
            <a:r>
              <a:rPr lang="ru-RU" smtClean="0">
                <a:solidFill>
                  <a:srgbClr val="002060"/>
                </a:solidFill>
                <a:latin typeface="Calibri" pitchFamily="34" charset="0"/>
              </a:rPr>
              <a:t>Единое для всех </a:t>
            </a:r>
            <a:r>
              <a:rPr lang="ru-RU" b="1" u="sng" smtClean="0">
                <a:solidFill>
                  <a:srgbClr val="002060"/>
                </a:solidFill>
                <a:latin typeface="Calibri" pitchFamily="34" charset="0"/>
              </a:rPr>
              <a:t>расписание</a:t>
            </a:r>
            <a:r>
              <a:rPr lang="ru-RU" smtClean="0">
                <a:solidFill>
                  <a:srgbClr val="002060"/>
                </a:solidFill>
                <a:latin typeface="Calibri" pitchFamily="34" charset="0"/>
              </a:rPr>
              <a:t> ГИА-9 и </a:t>
            </a:r>
            <a:r>
              <a:rPr lang="ru-RU" b="1" u="sng" smtClean="0">
                <a:solidFill>
                  <a:srgbClr val="002060"/>
                </a:solidFill>
                <a:latin typeface="Calibri" pitchFamily="34" charset="0"/>
              </a:rPr>
              <a:t>продолжительность экзаменов </a:t>
            </a:r>
            <a:r>
              <a:rPr lang="ru-RU" smtClean="0">
                <a:solidFill>
                  <a:srgbClr val="002060"/>
                </a:solidFill>
                <a:latin typeface="Calibri" pitchFamily="34" charset="0"/>
              </a:rPr>
              <a:t>по каждому образовательному предмету ежегодно устанавливает соответствующий </a:t>
            </a:r>
            <a:r>
              <a:rPr lang="ru-RU" u="sng" smtClean="0">
                <a:solidFill>
                  <a:srgbClr val="002060"/>
                </a:solidFill>
                <a:latin typeface="Calibri" pitchFamily="34" charset="0"/>
              </a:rPr>
              <a:t>приказ Министерства просвещения и науки Российской Федерации. </a:t>
            </a:r>
          </a:p>
          <a:p>
            <a:pPr eaLnBrk="1" hangingPunct="1"/>
            <a:endParaRPr lang="ru-RU" smtClean="0"/>
          </a:p>
        </p:txBody>
      </p:sp>
      <p:sp>
        <p:nvSpPr>
          <p:cNvPr id="23555" name="Прямоугольник 5"/>
          <p:cNvSpPr>
            <a:spLocks noChangeArrowheads="1"/>
          </p:cNvSpPr>
          <p:nvPr/>
        </p:nvSpPr>
        <p:spPr bwMode="auto">
          <a:xfrm>
            <a:off x="2286000" y="24130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051050" y="260350"/>
            <a:ext cx="5784850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Расписание экзаменов</a:t>
            </a:r>
            <a:endParaRPr lang="ru-RU"/>
          </a:p>
        </p:txBody>
      </p:sp>
      <p:pic>
        <p:nvPicPr>
          <p:cNvPr id="8194" name="Picture 2" descr="d:\Desktop\рабочий стол, 2016-2017 уч. год\Родительские собрания\raspisanie_jpg_ejw_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6308725"/>
            <a:ext cx="3468688" cy="73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blinds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0"/>
            <a:ext cx="7862887" cy="12144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ПРОЕКТ РАСПИСАНИЯ ОГЭ-2020</a:t>
            </a:r>
            <a:endParaRPr lang="ru-RU" dirty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928688" y="1214438"/>
            <a:ext cx="8215312" cy="5429250"/>
          </a:xfrm>
        </p:spPr>
        <p:txBody>
          <a:bodyPr/>
          <a:lstStyle/>
          <a:p>
            <a:r>
              <a:rPr lang="ru-RU" b="1" smtClean="0"/>
              <a:t>Основная волна ОГЭ 2021</a:t>
            </a:r>
          </a:p>
          <a:p>
            <a:r>
              <a:rPr lang="ru-RU" smtClean="0"/>
              <a:t>21 мая (пятница) – иностранные языки (английский, французский, немецкий, испанский);</a:t>
            </a:r>
          </a:p>
          <a:p>
            <a:r>
              <a:rPr lang="ru-RU" smtClean="0"/>
              <a:t>22 мая (суббота) – иностранные языки (английский, французский, немецкий, испанский);</a:t>
            </a:r>
          </a:p>
          <a:p>
            <a:r>
              <a:rPr lang="ru-RU" smtClean="0"/>
              <a:t>25 мая (вторник) – история, физика, биология, химия;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1000125" y="1071563"/>
            <a:ext cx="7934325" cy="5176837"/>
          </a:xfrm>
        </p:spPr>
        <p:txBody>
          <a:bodyPr/>
          <a:lstStyle/>
          <a:p>
            <a:r>
              <a:rPr lang="ru-RU" smtClean="0"/>
              <a:t>28 мая (пятница) – обществознание;</a:t>
            </a:r>
          </a:p>
          <a:p>
            <a:r>
              <a:rPr lang="ru-RU" smtClean="0"/>
              <a:t>30 мая (суббота) – обществознание; </a:t>
            </a:r>
          </a:p>
          <a:p>
            <a:r>
              <a:rPr lang="ru-RU" smtClean="0"/>
              <a:t>1 июня (вторник)-биология, география, химия, информатика и ИКТ; </a:t>
            </a:r>
          </a:p>
          <a:p>
            <a:r>
              <a:rPr lang="ru-RU" smtClean="0"/>
              <a:t>4 июня (пятница) – русский язык; </a:t>
            </a:r>
          </a:p>
          <a:p>
            <a:r>
              <a:rPr lang="ru-RU" smtClean="0"/>
              <a:t>8 июня (вторник) – математика;</a:t>
            </a:r>
            <a:br>
              <a:rPr lang="ru-RU" smtClean="0"/>
            </a:br>
            <a:r>
              <a:rPr lang="ru-RU" smtClean="0"/>
              <a:t>11 июня(пятница) – литература,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физика, информатика и ИКТ, география</a:t>
            </a:r>
          </a:p>
          <a:p>
            <a:endParaRPr lang="ru-RU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8750" y="0"/>
            <a:ext cx="74993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ПРОЕКТ РАСПИСАНИЯ ОГЭ-2020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6540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ПРОЕКТ РАСПИСАНИЯ ОГЭ-2020</a:t>
            </a:r>
            <a:endParaRPr lang="ru-RU" dirty="0"/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928688" y="857250"/>
            <a:ext cx="8215312" cy="578643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b="1" smtClean="0"/>
              <a:t>Резервные дни основной волны ОГЭ</a:t>
            </a:r>
          </a:p>
          <a:p>
            <a:pPr>
              <a:spcBef>
                <a:spcPct val="0"/>
              </a:spcBef>
            </a:pPr>
            <a:r>
              <a:rPr lang="ru-RU" sz="3000" smtClean="0"/>
              <a:t>22 июня (вторник) – по всем учебным предметам (за исключением русского языка и математики);</a:t>
            </a:r>
          </a:p>
          <a:p>
            <a:pPr>
              <a:spcBef>
                <a:spcPct val="0"/>
              </a:spcBef>
            </a:pPr>
            <a:r>
              <a:rPr lang="ru-RU" sz="3000" smtClean="0"/>
              <a:t>23 июня (среда) – русский язык;</a:t>
            </a:r>
          </a:p>
          <a:p>
            <a:pPr>
              <a:spcBef>
                <a:spcPct val="0"/>
              </a:spcBef>
            </a:pPr>
            <a:r>
              <a:rPr lang="ru-RU" sz="3000" smtClean="0"/>
              <a:t>24 июня (четверг) – по всем учебным предметам (за исключением русского языка и математики);</a:t>
            </a:r>
          </a:p>
          <a:p>
            <a:pPr>
              <a:spcBef>
                <a:spcPct val="0"/>
              </a:spcBef>
            </a:pPr>
            <a:r>
              <a:rPr lang="ru-RU" sz="3000" smtClean="0"/>
              <a:t>28 июня (понедельник) – математика;</a:t>
            </a:r>
          </a:p>
          <a:p>
            <a:pPr>
              <a:spcBef>
                <a:spcPct val="0"/>
              </a:spcBef>
            </a:pPr>
            <a:r>
              <a:rPr lang="ru-RU" sz="3000" smtClean="0"/>
              <a:t>29 июня (вторник) – по всем учебным предметам;</a:t>
            </a:r>
          </a:p>
          <a:p>
            <a:pPr>
              <a:spcBef>
                <a:spcPct val="0"/>
              </a:spcBef>
            </a:pPr>
            <a:r>
              <a:rPr lang="ru-RU" sz="3000" smtClean="0"/>
              <a:t>1 июля (четверг) – по всем учебным предметам.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1000125" y="1071563"/>
            <a:ext cx="7929563" cy="5500687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b="1" smtClean="0"/>
              <a:t>Осенняя пересдача ОГЭ 2021</a:t>
            </a:r>
          </a:p>
          <a:p>
            <a:pPr>
              <a:spcBef>
                <a:spcPct val="0"/>
              </a:spcBef>
            </a:pPr>
            <a:r>
              <a:rPr lang="ru-RU" smtClean="0"/>
              <a:t>3 сентября (пятница) – русский язык;</a:t>
            </a:r>
          </a:p>
          <a:p>
            <a:pPr>
              <a:spcBef>
                <a:spcPct val="0"/>
              </a:spcBef>
            </a:pPr>
            <a:r>
              <a:rPr lang="ru-RU" smtClean="0"/>
              <a:t>6 сентября (понедельник) – математика;</a:t>
            </a:r>
          </a:p>
          <a:p>
            <a:pPr>
              <a:spcBef>
                <a:spcPct val="0"/>
              </a:spcBef>
            </a:pPr>
            <a:r>
              <a:rPr lang="ru-RU" smtClean="0"/>
              <a:t>9 сентября (четверг) – история, биология, физика, география;</a:t>
            </a:r>
          </a:p>
          <a:p>
            <a:pPr>
              <a:spcBef>
                <a:spcPct val="0"/>
              </a:spcBef>
            </a:pPr>
            <a:r>
              <a:rPr lang="ru-RU" smtClean="0"/>
              <a:t>13 сентября (понедельник) – обществознание, химия, информатика и ИКТ, литература, иностранные языки.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  <a:p>
            <a:endParaRPr lang="ru-RU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868362"/>
          </a:xfrm>
        </p:spPr>
        <p:txBody>
          <a:bodyPr/>
          <a:lstStyle/>
          <a:p>
            <a:r>
              <a:rPr lang="ru-RU" sz="39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ПРОЕКТ РАСПИСАНИЯ ОГЭ-2021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4"/>
          <p:cNvSpPr>
            <a:spLocks noChangeArrowheads="1"/>
          </p:cNvSpPr>
          <p:nvPr/>
        </p:nvSpPr>
        <p:spPr bwMode="auto">
          <a:xfrm>
            <a:off x="250825" y="188913"/>
            <a:ext cx="70580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 eaLnBrk="0" hangingPunct="0"/>
            <a:endParaRPr lang="ru-RU" sz="3600" b="1">
              <a:solidFill>
                <a:srgbClr val="C00000"/>
              </a:solidFill>
              <a:latin typeface="Franklin Gothic Dem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60648"/>
            <a:ext cx="648072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buFontTx/>
              <a:buNone/>
              <a:defRPr/>
            </a:pPr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Продолжительность основного государственного экзамена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3200" dirty="0"/>
          </a:p>
        </p:txBody>
      </p:sp>
      <p:sp>
        <p:nvSpPr>
          <p:cNvPr id="28676" name="Прямоугольник 7"/>
          <p:cNvSpPr>
            <a:spLocks noChangeArrowheads="1"/>
          </p:cNvSpPr>
          <p:nvPr/>
        </p:nvSpPr>
        <p:spPr bwMode="auto">
          <a:xfrm>
            <a:off x="1042988" y="1963738"/>
            <a:ext cx="810101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 u="sng">
                <a:solidFill>
                  <a:srgbClr val="240AE4"/>
                </a:solidFill>
                <a:latin typeface="Calibri" pitchFamily="34" charset="0"/>
              </a:rPr>
              <a:t>   235 мин</a:t>
            </a:r>
          </a:p>
          <a:p>
            <a:pPr eaLnBrk="0" hangingPunct="0"/>
            <a:r>
              <a:rPr lang="ru-RU" sz="2400" b="1" u="sng">
                <a:solidFill>
                  <a:srgbClr val="240AE4"/>
                </a:solidFill>
                <a:latin typeface="Calibri" pitchFamily="34" charset="0"/>
              </a:rPr>
              <a:t> ( 3ч 55 мин) </a:t>
            </a:r>
          </a:p>
          <a:p>
            <a:pPr eaLnBrk="0" hangingPunct="0"/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Математика</a:t>
            </a:r>
          </a:p>
          <a:p>
            <a:pPr eaLnBrk="0" hangingPunct="0"/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Литература </a:t>
            </a:r>
          </a:p>
          <a:p>
            <a:pPr eaLnBrk="0" hangingPunct="0"/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Русский язык</a:t>
            </a:r>
          </a:p>
          <a:p>
            <a:pPr eaLnBrk="0" hangingPunct="0"/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     </a:t>
            </a:r>
          </a:p>
          <a:p>
            <a:pPr eaLnBrk="0" hangingPunct="0"/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    </a:t>
            </a:r>
            <a:r>
              <a:rPr lang="ru-RU" sz="2400" b="1" u="sng">
                <a:solidFill>
                  <a:srgbClr val="240AE4"/>
                </a:solidFill>
                <a:latin typeface="Calibri" pitchFamily="34" charset="0"/>
              </a:rPr>
              <a:t>120 мин (2 ч)</a:t>
            </a:r>
          </a:p>
          <a:p>
            <a:pPr eaLnBrk="0" hangingPunct="0"/>
            <a:r>
              <a:rPr lang="ru-RU" altLang="ru-RU" sz="2400" b="1">
                <a:solidFill>
                  <a:srgbClr val="002060"/>
                </a:solidFill>
                <a:latin typeface="Calibri" pitchFamily="34" charset="0"/>
              </a:rPr>
              <a:t>     География </a:t>
            </a:r>
          </a:p>
          <a:p>
            <a:pPr eaLnBrk="0" hangingPunct="0"/>
            <a:r>
              <a:rPr lang="ru-RU" altLang="ru-RU" sz="2400" b="1">
                <a:solidFill>
                  <a:srgbClr val="002060"/>
                </a:solidFill>
                <a:latin typeface="Calibri" pitchFamily="34" charset="0"/>
              </a:rPr>
              <a:t>     Химия</a:t>
            </a:r>
            <a:endParaRPr lang="ru-RU" sz="2400" b="1">
              <a:solidFill>
                <a:srgbClr val="002060"/>
              </a:solidFill>
              <a:latin typeface="Calibri" pitchFamily="34" charset="0"/>
            </a:endParaRPr>
          </a:p>
          <a:p>
            <a:pPr algn="ctr" eaLnBrk="0" hangingPunct="0"/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     </a:t>
            </a:r>
          </a:p>
          <a:p>
            <a:pPr eaLnBrk="0" hangingPunct="0"/>
            <a:r>
              <a:rPr lang="ru-RU" sz="2400" b="1">
                <a:solidFill>
                  <a:srgbClr val="240AE4"/>
                </a:solidFill>
                <a:latin typeface="Calibri" pitchFamily="34" charset="0"/>
              </a:rPr>
              <a:t>                        </a:t>
            </a:r>
            <a:r>
              <a:rPr lang="ru-RU" sz="2400" b="1" u="sng">
                <a:solidFill>
                  <a:srgbClr val="240AE4"/>
                </a:solidFill>
                <a:latin typeface="Calibri" pitchFamily="34" charset="0"/>
              </a:rPr>
              <a:t> 150 мин (2 ч 30мин)</a:t>
            </a:r>
          </a:p>
          <a:p>
            <a:pPr eaLnBrk="0" hangingPunct="0"/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                       Информатика и ИКТ</a:t>
            </a:r>
            <a:endParaRPr lang="ru-RU" sz="2400" b="1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8677" name="Прямоугольник 9"/>
          <p:cNvSpPr>
            <a:spLocks noChangeArrowheads="1"/>
          </p:cNvSpPr>
          <p:nvPr/>
        </p:nvSpPr>
        <p:spPr bwMode="auto">
          <a:xfrm>
            <a:off x="2916238" y="1844675"/>
            <a:ext cx="6227762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2400" b="1" u="sng">
                <a:solidFill>
                  <a:srgbClr val="240AE4"/>
                </a:solidFill>
                <a:latin typeface="Calibri" pitchFamily="34" charset="0"/>
              </a:rPr>
              <a:t>180 мин (3 ч)</a:t>
            </a:r>
          </a:p>
          <a:p>
            <a:pPr eaLnBrk="0" hangingPunct="0"/>
            <a:r>
              <a:rPr lang="ru-RU" altLang="ru-RU" sz="2400" b="1">
                <a:solidFill>
                  <a:srgbClr val="002060"/>
                </a:solidFill>
                <a:latin typeface="Calibri" pitchFamily="34" charset="0"/>
              </a:rPr>
              <a:t>                          </a:t>
            </a:r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Физика </a:t>
            </a:r>
          </a:p>
          <a:p>
            <a:pPr eaLnBrk="0" hangingPunct="0"/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                          Обществознание</a:t>
            </a:r>
            <a:endParaRPr lang="ru-RU" altLang="ru-RU" sz="2400" b="1">
              <a:solidFill>
                <a:srgbClr val="002060"/>
              </a:solidFill>
              <a:latin typeface="Calibri" pitchFamily="34" charset="0"/>
            </a:endParaRPr>
          </a:p>
          <a:p>
            <a:pPr eaLnBrk="0" hangingPunct="0"/>
            <a:r>
              <a:rPr lang="ru-RU" altLang="ru-RU" sz="2400" b="1">
                <a:solidFill>
                  <a:srgbClr val="002060"/>
                </a:solidFill>
                <a:latin typeface="Calibri" pitchFamily="34" charset="0"/>
              </a:rPr>
              <a:t>                          Биология </a:t>
            </a:r>
          </a:p>
          <a:p>
            <a:pPr eaLnBrk="0" hangingPunct="0"/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                          История</a:t>
            </a:r>
          </a:p>
          <a:p>
            <a:pPr eaLnBrk="0" hangingPunct="0"/>
            <a:endParaRPr lang="ru-RU" sz="2400" b="1">
              <a:solidFill>
                <a:srgbClr val="002060"/>
              </a:solidFill>
              <a:latin typeface="Calibri" pitchFamily="34" charset="0"/>
            </a:endParaRPr>
          </a:p>
          <a:p>
            <a:pPr eaLnBrk="0" hangingPunct="0"/>
            <a:r>
              <a:rPr lang="ru-RU" altLang="ru-RU" sz="2400" b="1">
                <a:solidFill>
                  <a:srgbClr val="240AE4"/>
                </a:solidFill>
                <a:latin typeface="Calibri" pitchFamily="34" charset="0"/>
              </a:rPr>
              <a:t>                  </a:t>
            </a:r>
            <a:r>
              <a:rPr lang="ru-RU" altLang="ru-RU" sz="2400" b="1" u="sng">
                <a:solidFill>
                  <a:srgbClr val="240AE4"/>
                </a:solidFill>
                <a:latin typeface="Calibri" pitchFamily="34" charset="0"/>
              </a:rPr>
              <a:t>120 ( 2ч)   </a:t>
            </a:r>
          </a:p>
          <a:p>
            <a:pPr eaLnBrk="0" hangingPunct="0"/>
            <a:r>
              <a:rPr lang="ru-RU" altLang="ru-RU" sz="2400" b="1">
                <a:solidFill>
                  <a:srgbClr val="002060"/>
                </a:solidFill>
                <a:latin typeface="Calibri" pitchFamily="34" charset="0"/>
              </a:rPr>
              <a:t>               Иностранный язык </a:t>
            </a:r>
          </a:p>
          <a:p>
            <a:pPr eaLnBrk="0" hangingPunct="0"/>
            <a:r>
              <a:rPr lang="ru-RU" altLang="ru-RU" sz="2000" b="1">
                <a:solidFill>
                  <a:srgbClr val="002060"/>
                </a:solidFill>
                <a:latin typeface="Calibri" pitchFamily="34" charset="0"/>
              </a:rPr>
              <a:t>             ( на выполнение письменной части работы)</a:t>
            </a:r>
          </a:p>
          <a:p>
            <a:pPr eaLnBrk="0" hangingPunct="0"/>
            <a:r>
              <a:rPr lang="ru-RU" altLang="ru-RU" sz="2400" b="1">
                <a:solidFill>
                  <a:srgbClr val="002060"/>
                </a:solidFill>
                <a:latin typeface="Calibri" pitchFamily="34" charset="0"/>
              </a:rPr>
              <a:t>                  </a:t>
            </a:r>
            <a:r>
              <a:rPr lang="ru-RU" altLang="ru-RU" sz="2400" b="1" u="sng">
                <a:solidFill>
                  <a:srgbClr val="240AE4"/>
                </a:solidFill>
                <a:latin typeface="Calibri" pitchFamily="34" charset="0"/>
              </a:rPr>
              <a:t>15 мин </a:t>
            </a:r>
            <a:r>
              <a:rPr lang="ru-RU" altLang="ru-RU" sz="2400" b="1">
                <a:solidFill>
                  <a:srgbClr val="002060"/>
                </a:solidFill>
                <a:latin typeface="Calibri" pitchFamily="34" charset="0"/>
              </a:rPr>
              <a:t>– время устного ответа </a:t>
            </a:r>
            <a:endParaRPr lang="ru-RU" altLang="ru-RU" sz="2400" b="1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6756118" y="0"/>
            <a:ext cx="2387882" cy="19871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1042988" y="-171450"/>
            <a:ext cx="8101012" cy="15700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Продолжительность проведения государственной итоговой аттестации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1484313"/>
            <a:ext cx="8172450" cy="5734050"/>
          </a:xfrm>
        </p:spPr>
        <p:txBody>
          <a:bodyPr/>
          <a:lstStyle/>
          <a:p>
            <a:pPr marL="80963" indent="0" eaLnBrk="1" hangingPunct="1">
              <a:buFont typeface="Wingdings 2" pitchFamily="18" charset="2"/>
              <a:buNone/>
            </a:pPr>
            <a:r>
              <a:rPr lang="ru-RU" altLang="ru-RU" sz="2200" smtClean="0"/>
              <a:t>        </a:t>
            </a:r>
            <a:r>
              <a:rPr lang="ru-RU" altLang="ru-RU" smtClean="0">
                <a:solidFill>
                  <a:srgbClr val="002060"/>
                </a:solidFill>
                <a:latin typeface="Calibri" pitchFamily="34" charset="0"/>
              </a:rPr>
              <a:t>В продолжительность экзаменов по учебным предметам </a:t>
            </a:r>
            <a:r>
              <a:rPr lang="ru-RU" altLang="ru-RU" b="1" u="sng" smtClean="0">
                <a:solidFill>
                  <a:srgbClr val="002060"/>
                </a:solidFill>
                <a:latin typeface="Calibri" pitchFamily="34" charset="0"/>
              </a:rPr>
              <a:t>не включается время</a:t>
            </a:r>
            <a:r>
              <a:rPr lang="ru-RU" altLang="ru-RU" smtClean="0">
                <a:solidFill>
                  <a:srgbClr val="002060"/>
                </a:solidFill>
                <a:latin typeface="Calibri" pitchFamily="34" charset="0"/>
              </a:rPr>
              <a:t>, выделенное на подготовительные мероприятия (инструктаж обучающихся,  вскрытие пакетов с экзаменационными материалами, заполнение регистрационных полей экзаменационной работы, настройка технических средств).</a:t>
            </a:r>
            <a:endParaRPr lang="ru-RU" altLang="ru-RU" smtClean="0">
              <a:solidFill>
                <a:srgbClr val="002060"/>
              </a:solidFill>
              <a:latin typeface="Calibri" pitchFamily="34" charset="0"/>
              <a:cs typeface="Aparajita" pitchFamily="34" charset="0"/>
            </a:endParaRPr>
          </a:p>
          <a:p>
            <a:pPr marL="80963" indent="0" algn="ctr" eaLnBrk="1" hangingPunct="1">
              <a:buFont typeface="Wingdings 2" pitchFamily="18" charset="2"/>
              <a:buNone/>
            </a:pPr>
            <a:r>
              <a:rPr lang="ru-RU" altLang="ru-RU" b="1" smtClean="0">
                <a:solidFill>
                  <a:srgbClr val="002060"/>
                </a:solidFill>
                <a:latin typeface="Calibri" pitchFamily="34" charset="0"/>
                <a:cs typeface="Aparajita" pitchFamily="34" charset="0"/>
              </a:rPr>
              <a:t>В аудиториях и штабе ППЭ ведется ВИДЕОНАБЛЮДЕНИЕ!</a:t>
            </a:r>
          </a:p>
        </p:txBody>
      </p:sp>
    </p:spTree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3120" y="404664"/>
            <a:ext cx="792088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/>
                <a:cs typeface="+mn-cs"/>
              </a:rPr>
              <a:t>                  Государственная итоговая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/>
                <a:cs typeface="+mn-cs"/>
              </a:rPr>
              <a:t>                                аттестация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/>
                <a:cs typeface="+mn-cs"/>
              </a:rPr>
              <a:t>               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/>
                <a:cs typeface="+mn-cs"/>
              </a:rPr>
              <a:t>(ГИА) – это основной вид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3200" b="1" dirty="0">
                <a:solidFill>
                  <a:srgbClr val="002060"/>
                </a:solidFill>
                <a:latin typeface="Calibri" panose="020F0502020204030204"/>
                <a:cs typeface="+mn-cs"/>
              </a:rPr>
              <a:t>                        экзамена для выпускников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3200" b="1" dirty="0">
                <a:solidFill>
                  <a:srgbClr val="002060"/>
                </a:solidFill>
                <a:latin typeface="Calibri" panose="020F0502020204030204"/>
                <a:cs typeface="+mn-cs"/>
              </a:rPr>
              <a:t>                         9 классов в средней школе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3200" b="1" dirty="0">
                <a:solidFill>
                  <a:srgbClr val="002060"/>
                </a:solidFill>
                <a:latin typeface="Calibri" panose="020F0502020204030204"/>
                <a:cs typeface="+mn-cs"/>
              </a:rPr>
              <a:t>                                    России.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sz="2400" b="1" dirty="0">
              <a:solidFill>
                <a:srgbClr val="002060"/>
              </a:solidFill>
              <a:latin typeface="Calibri" panose="020F0502020204030204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800" b="1" dirty="0">
                <a:solidFill>
                  <a:srgbClr val="002060"/>
                </a:solidFill>
                <a:latin typeface="Calibri" panose="020F0502020204030204"/>
                <a:cs typeface="+mn-cs"/>
              </a:rPr>
              <a:t>    Сдача ГИА необходима для перехода в 10 класс или поступления  в учреждения среднего профессионального образования (колледжи и техникумы).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sz="2800" b="1" dirty="0">
              <a:solidFill>
                <a:srgbClr val="002060"/>
              </a:solidFill>
              <a:latin typeface="Calibri" panose="020F0502020204030204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800" b="1" dirty="0">
                <a:solidFill>
                  <a:srgbClr val="002060"/>
                </a:solidFill>
                <a:latin typeface="Calibri" panose="020F0502020204030204"/>
                <a:cs typeface="+mn-cs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6191" t="6278" r="3331"/>
          <a:stretch>
            <a:fillRect/>
          </a:stretch>
        </p:blipFill>
        <p:spPr bwMode="auto">
          <a:xfrm>
            <a:off x="-11341" y="116632"/>
            <a:ext cx="2861188" cy="2559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heck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115615" y="214312"/>
            <a:ext cx="7542608" cy="158273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</a:rPr>
              <a:t>Порядок проведения </a:t>
            </a:r>
            <a:r>
              <a:rPr lang="ru-RU" sz="2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</a:rPr>
              <a:t>государственной </a:t>
            </a:r>
            <a:r>
              <a:rPr lang="ru-RU" sz="2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</a:rPr>
              <a:t>итоговой аттестации </a:t>
            </a:r>
            <a:r>
              <a:rPr lang="ru-RU" sz="2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</a:rPr>
              <a:t>выпускников </a:t>
            </a:r>
            <a:r>
              <a:rPr lang="ru-RU" sz="2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</a:rPr>
              <a:t>IХ классов </a:t>
            </a:r>
            <a:r>
              <a:rPr lang="ru-RU" sz="28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</a:rPr>
              <a:t/>
            </a:r>
            <a:br>
              <a:rPr lang="ru-RU" sz="28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</a:rPr>
            </a:br>
            <a:endParaRPr lang="ru-RU" sz="2800" b="1" dirty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</a:endParaRP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1187450" y="1989138"/>
            <a:ext cx="8137525" cy="4437062"/>
          </a:xfrm>
        </p:spPr>
        <p:txBody>
          <a:bodyPr/>
          <a:lstStyle/>
          <a:p>
            <a:pPr marL="80963" indent="0" eaLnBrk="1" hangingPunct="1">
              <a:buFont typeface="Wingdings 2" pitchFamily="18" charset="2"/>
              <a:buNone/>
            </a:pPr>
            <a:r>
              <a:rPr lang="ru-RU" altLang="zh-CN" sz="2800" smtClean="0">
                <a:cs typeface="华文中宋"/>
              </a:rPr>
              <a:t>    </a:t>
            </a:r>
          </a:p>
          <a:p>
            <a:pPr marL="80963" indent="0" algn="just" eaLnBrk="1" hangingPunct="1"/>
            <a:r>
              <a:rPr lang="ru-RU" altLang="ru-RU" sz="2800" smtClean="0"/>
              <a:t>В аудитории не более </a:t>
            </a:r>
            <a:r>
              <a:rPr lang="ru-RU" altLang="ru-RU" sz="2800" smtClean="0">
                <a:solidFill>
                  <a:srgbClr val="2C3F71"/>
                </a:solidFill>
              </a:rPr>
              <a:t>15 участников </a:t>
            </a:r>
            <a:r>
              <a:rPr lang="ru-RU" altLang="ru-RU" sz="2800" smtClean="0"/>
              <a:t>ГИА</a:t>
            </a:r>
            <a:r>
              <a:rPr lang="ru-RU" altLang="zh-CN" sz="2800" smtClean="0">
                <a:cs typeface="华文中宋"/>
              </a:rPr>
              <a:t>    </a:t>
            </a:r>
          </a:p>
          <a:p>
            <a:pPr marL="80963" indent="0" eaLnBrk="1" hangingPunct="1">
              <a:buFont typeface="Wingdings 2" pitchFamily="18" charset="2"/>
              <a:buNone/>
            </a:pPr>
            <a:r>
              <a:rPr lang="ru-RU" altLang="zh-CN" sz="2800" smtClean="0">
                <a:solidFill>
                  <a:srgbClr val="002060"/>
                </a:solidFill>
                <a:latin typeface="Calibri" pitchFamily="34" charset="0"/>
                <a:cs typeface="华文中宋"/>
              </a:rPr>
              <a:t>При проведении экзаменов в каждой аудитории присутствуют 2 </a:t>
            </a:r>
            <a:r>
              <a:rPr lang="ru-RU" altLang="zh-CN" sz="2800" b="1" smtClean="0">
                <a:solidFill>
                  <a:srgbClr val="002060"/>
                </a:solidFill>
                <a:latin typeface="Calibri" pitchFamily="34" charset="0"/>
                <a:cs typeface="华文中宋"/>
              </a:rPr>
              <a:t>организатора</a:t>
            </a:r>
            <a:r>
              <a:rPr lang="ru-RU" altLang="zh-CN" sz="2800" smtClean="0">
                <a:solidFill>
                  <a:srgbClr val="002060"/>
                </a:solidFill>
                <a:latin typeface="Calibri" pitchFamily="34" charset="0"/>
                <a:cs typeface="华文中宋"/>
              </a:rPr>
              <a:t> и независимый </a:t>
            </a:r>
            <a:r>
              <a:rPr lang="ru-RU" altLang="zh-CN" sz="2800" b="1" smtClean="0">
                <a:solidFill>
                  <a:srgbClr val="002060"/>
                </a:solidFill>
                <a:latin typeface="Calibri" pitchFamily="34" charset="0"/>
                <a:cs typeface="华文中宋"/>
              </a:rPr>
              <a:t>общественный наблюдатель</a:t>
            </a:r>
            <a:r>
              <a:rPr lang="ru-RU" altLang="zh-CN" sz="2800" smtClean="0">
                <a:solidFill>
                  <a:srgbClr val="002060"/>
                </a:solidFill>
                <a:latin typeface="Calibri" pitchFamily="34" charset="0"/>
                <a:cs typeface="华文中宋"/>
              </a:rPr>
              <a:t>.  </a:t>
            </a:r>
          </a:p>
          <a:p>
            <a:pPr marL="80963" indent="0" eaLnBrk="1" hangingPunct="1">
              <a:buFont typeface="Wingdings 2" pitchFamily="18" charset="2"/>
              <a:buNone/>
            </a:pPr>
            <a:r>
              <a:rPr lang="ru-RU" altLang="zh-CN" sz="2800" smtClean="0">
                <a:solidFill>
                  <a:srgbClr val="002060"/>
                </a:solidFill>
                <a:latin typeface="Calibri" pitchFamily="34" charset="0"/>
                <a:cs typeface="华文中宋"/>
              </a:rPr>
              <a:t>    </a:t>
            </a:r>
            <a:r>
              <a:rPr lang="ru-RU" altLang="zh-CN" sz="2800" u="sng" smtClean="0">
                <a:solidFill>
                  <a:srgbClr val="002060"/>
                </a:solidFill>
                <a:latin typeface="Calibri" pitchFamily="34" charset="0"/>
                <a:cs typeface="华文中宋"/>
              </a:rPr>
              <a:t>Организаторы </a:t>
            </a:r>
            <a:r>
              <a:rPr lang="ru-RU" altLang="zh-CN" sz="2800" smtClean="0">
                <a:solidFill>
                  <a:srgbClr val="002060"/>
                </a:solidFill>
                <a:latin typeface="Calibri" pitchFamily="34" charset="0"/>
                <a:cs typeface="华文中宋"/>
              </a:rPr>
              <a:t>в аудитории  осуществляют действия, задаваемые регламентом экзамена по конкретному предмету</a:t>
            </a:r>
            <a:r>
              <a:rPr lang="en-US" altLang="ru-RU" sz="2800" smtClean="0">
                <a:solidFill>
                  <a:srgbClr val="002060"/>
                </a:solidFill>
                <a:latin typeface="Calibri" pitchFamily="34" charset="0"/>
              </a:rPr>
              <a:t>.</a:t>
            </a:r>
            <a:endParaRPr lang="ru-RU" altLang="zh-CN" sz="2800" smtClean="0">
              <a:solidFill>
                <a:srgbClr val="002060"/>
              </a:solidFill>
              <a:latin typeface="Calibri" pitchFamily="34" charset="0"/>
              <a:cs typeface="华文中宋"/>
            </a:endParaRPr>
          </a:p>
          <a:p>
            <a:pPr marL="80963" indent="0" eaLnBrk="1" hangingPunct="1">
              <a:buFont typeface="Wingdings 2" pitchFamily="18" charset="2"/>
              <a:buNone/>
            </a:pPr>
            <a:r>
              <a:rPr lang="ru-RU" altLang="zh-CN" sz="2800" smtClean="0">
                <a:solidFill>
                  <a:srgbClr val="002060"/>
                </a:solidFill>
                <a:latin typeface="Calibri" pitchFamily="34" charset="0"/>
                <a:cs typeface="华文中宋"/>
              </a:rPr>
              <a:t>    </a:t>
            </a:r>
            <a:r>
              <a:rPr lang="ru-RU" altLang="zh-CN" sz="2800" u="sng" smtClean="0">
                <a:solidFill>
                  <a:srgbClr val="002060"/>
                </a:solidFill>
                <a:latin typeface="Calibri" pitchFamily="34" charset="0"/>
                <a:cs typeface="华文中宋"/>
              </a:rPr>
              <a:t>Проверка</a:t>
            </a:r>
            <a:r>
              <a:rPr lang="ru-RU" altLang="zh-CN" sz="2800" smtClean="0">
                <a:solidFill>
                  <a:srgbClr val="002060"/>
                </a:solidFill>
                <a:latin typeface="Calibri" pitchFamily="34" charset="0"/>
                <a:cs typeface="华文中宋"/>
              </a:rPr>
              <a:t> экзаменационных работ осуществляется централизовано РЦОИ</a:t>
            </a:r>
            <a:r>
              <a:rPr lang="en-US" altLang="ru-RU" sz="2800" smtClean="0">
                <a:solidFill>
                  <a:srgbClr val="002060"/>
                </a:solidFill>
                <a:latin typeface="Calibri" pitchFamily="34" charset="0"/>
              </a:rPr>
              <a:t>.</a:t>
            </a:r>
            <a:endParaRPr lang="ru-RU" altLang="zh-CN" sz="2800" smtClean="0">
              <a:solidFill>
                <a:srgbClr val="002060"/>
              </a:solidFill>
              <a:latin typeface="Calibri" pitchFamily="34" charset="0"/>
              <a:cs typeface="华文中宋"/>
            </a:endParaRPr>
          </a:p>
          <a:p>
            <a:pPr marL="80963" indent="0" eaLnBrk="1" hangingPunct="1">
              <a:buFont typeface="Wingdings 2" pitchFamily="18" charset="2"/>
              <a:buNone/>
            </a:pPr>
            <a:endParaRPr lang="ru-RU" altLang="zh-CN" sz="2800" smtClean="0">
              <a:cs typeface="华文中宋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484784"/>
            <a:ext cx="7416824" cy="9361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400" b="1" noProof="1">
                <a:solidFill>
                  <a:srgbClr val="FF0000"/>
                </a:solidFill>
                <a:cs typeface="Arial" pitchFamily="34" charset="0"/>
              </a:rPr>
              <a:t>Основной  государственный  экзамен выпускники сдают в пунктах проведения экзаменов (ППЭ)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 bwMode="auto">
          <a:xfrm>
            <a:off x="1116013" y="214313"/>
            <a:ext cx="7542212" cy="1582737"/>
          </a:xfrm>
        </p:spPr>
        <p:txBody>
          <a:bodyPr/>
          <a:lstStyle/>
          <a:p>
            <a:pPr eaLnBrk="1" hangingPunct="1"/>
            <a:r>
              <a:rPr lang="ru-RU" altLang="zh-CN" sz="2800" smtClean="0">
                <a:solidFill>
                  <a:srgbClr val="240AE4"/>
                </a:solidFill>
                <a:effectLst/>
                <a:cs typeface="华文中宋"/>
              </a:rPr>
              <a:t>Порядок проведения государственной итоговой аттестации выпускников IХ классов </a:t>
            </a:r>
            <a:br>
              <a:rPr lang="ru-RU" altLang="zh-CN" sz="2800" smtClean="0">
                <a:solidFill>
                  <a:srgbClr val="240AE4"/>
                </a:solidFill>
                <a:effectLst/>
                <a:cs typeface="华文中宋"/>
              </a:rPr>
            </a:br>
            <a:endParaRPr lang="ru-RU" altLang="zh-CN" sz="2800" smtClean="0">
              <a:solidFill>
                <a:srgbClr val="240AE4"/>
              </a:solidFill>
              <a:effectLst/>
              <a:cs typeface="华文中宋"/>
            </a:endParaRPr>
          </a:p>
        </p:txBody>
      </p:sp>
      <p:sp>
        <p:nvSpPr>
          <p:cNvPr id="31747" name="Содержимое 2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8858250" cy="5257800"/>
          </a:xfrm>
        </p:spPr>
        <p:txBody>
          <a:bodyPr/>
          <a:lstStyle/>
          <a:p>
            <a:pPr algn="just" eaLnBrk="1" fontAlgn="t" hangingPunct="1">
              <a:buFont typeface="Wingdings 2" pitchFamily="18" charset="2"/>
              <a:buNone/>
            </a:pPr>
            <a:r>
              <a:rPr lang="ru-RU" b="1" smtClean="0"/>
              <a:t>    </a:t>
            </a:r>
            <a:endParaRPr lang="ru-RU" b="1" smtClean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2988" y="1571625"/>
            <a:ext cx="7815262" cy="4664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000" b="1" u="sng">
                <a:solidFill>
                  <a:srgbClr val="00B050"/>
                </a:solidFill>
                <a:latin typeface="Calibri" pitchFamily="34" charset="0"/>
              </a:rPr>
              <a:t>Процедура проведения экзамена </a:t>
            </a:r>
          </a:p>
          <a:p>
            <a:pPr algn="ctr">
              <a:defRPr/>
            </a:pPr>
            <a:endParaRPr lang="ru-RU" sz="3000" b="1">
              <a:latin typeface="Calibri" pitchFamily="34" charset="0"/>
            </a:endParaRPr>
          </a:p>
          <a:p>
            <a:pPr algn="ctr">
              <a:defRPr/>
            </a:pPr>
            <a:r>
              <a:rPr lang="ru-RU" sz="3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Выпускник при</a:t>
            </a:r>
            <a:r>
              <a:rPr lang="ru-RU" sz="3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ходит</a:t>
            </a:r>
            <a:r>
              <a:rPr lang="ru-RU" sz="3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в </a:t>
            </a:r>
            <a:r>
              <a:rPr lang="ru-RU" sz="3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ППЭ за 45 мин. до начала экзамена</a:t>
            </a:r>
            <a:endParaRPr lang="ru-RU" sz="30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r>
              <a:rPr lang="ru-RU" sz="3000" b="1">
                <a:latin typeface="Calibri" pitchFamily="34" charset="0"/>
              </a:rPr>
              <a:t>Начало экзамена в </a:t>
            </a:r>
            <a:r>
              <a:rPr lang="ru-RU" sz="3000" b="1"/>
              <a:t>10</a:t>
            </a:r>
            <a:r>
              <a:rPr lang="ru-RU" sz="3000" b="1">
                <a:latin typeface="Calibri" pitchFamily="34" charset="0"/>
              </a:rPr>
              <a:t>.00 </a:t>
            </a:r>
            <a:endParaRPr lang="ru-RU" sz="3000">
              <a:latin typeface="Calibri" pitchFamily="34" charset="0"/>
            </a:endParaRPr>
          </a:p>
          <a:p>
            <a:pPr algn="ctr">
              <a:defRPr/>
            </a:pPr>
            <a:r>
              <a:rPr lang="ru-RU" sz="3000" b="1">
                <a:latin typeface="Calibri" pitchFamily="34" charset="0"/>
              </a:rPr>
              <a:t>Время выполнения всей экзаменационной работы  устанавливается регламентом.</a:t>
            </a:r>
          </a:p>
          <a:p>
            <a:pPr algn="ctr">
              <a:defRPr/>
            </a:pPr>
            <a:r>
              <a:rPr lang="ru-RU" sz="3000" b="1">
                <a:solidFill>
                  <a:srgbClr val="FF0000"/>
                </a:solidFill>
                <a:latin typeface="Calibri" pitchFamily="34" charset="0"/>
              </a:rPr>
              <a:t>Во время проведения экзамена не допускается присутствие </a:t>
            </a:r>
            <a:r>
              <a:rPr lang="ru-RU" sz="3000" b="1">
                <a:solidFill>
                  <a:srgbClr val="FF0000"/>
                </a:solidFill>
              </a:rPr>
              <a:t>в ППЭ </a:t>
            </a:r>
            <a:r>
              <a:rPr lang="ru-RU" sz="3000" b="1">
                <a:solidFill>
                  <a:srgbClr val="FF0000"/>
                </a:solidFill>
                <a:latin typeface="Calibri" pitchFamily="34" charset="0"/>
              </a:rPr>
              <a:t>лиц, не задействованных на экзамене.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115614" y="214313"/>
            <a:ext cx="7542609" cy="15827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1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</a:rPr>
              <a:t>Порядок проведения государственной итоговой аттестации выпускников IХ классов </a:t>
            </a:r>
            <a:r>
              <a:rPr lang="ru-RU" sz="2800" b="1" dirty="0">
                <a:solidFill>
                  <a:srgbClr val="240AE4"/>
                </a:solidFill>
                <a:latin typeface="Arial" panose="020B0604020202020204" pitchFamily="34" charset="0"/>
              </a:rPr>
              <a:t/>
            </a:r>
            <a:br>
              <a:rPr lang="ru-RU" sz="2800" b="1" dirty="0">
                <a:solidFill>
                  <a:srgbClr val="240AE4"/>
                </a:solidFill>
                <a:latin typeface="Arial" panose="020B0604020202020204" pitchFamily="34" charset="0"/>
              </a:rPr>
            </a:br>
            <a:endParaRPr lang="ru-RU" sz="2800" b="1" dirty="0">
              <a:solidFill>
                <a:srgbClr val="240AE4"/>
              </a:solidFill>
              <a:latin typeface="Arial" panose="020B0604020202020204" pitchFamily="34" charset="0"/>
            </a:endParaRPr>
          </a:p>
        </p:txBody>
      </p:sp>
      <p:sp>
        <p:nvSpPr>
          <p:cNvPr id="32771" name="Содержимое 2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8858250" cy="5257800"/>
          </a:xfrm>
        </p:spPr>
        <p:txBody>
          <a:bodyPr/>
          <a:lstStyle/>
          <a:p>
            <a:pPr algn="just" eaLnBrk="1" fontAlgn="t" hangingPunct="1">
              <a:buFont typeface="Arial" pitchFamily="34" charset="0"/>
              <a:buNone/>
            </a:pPr>
            <a:r>
              <a:rPr lang="ru-RU" b="1" smtClean="0"/>
              <a:t>    </a:t>
            </a:r>
            <a:endParaRPr lang="ru-RU" b="1" smtClean="0">
              <a:solidFill>
                <a:srgbClr val="002060"/>
              </a:solidFill>
            </a:endParaRPr>
          </a:p>
        </p:txBody>
      </p:sp>
      <p:sp>
        <p:nvSpPr>
          <p:cNvPr id="5" name="Объект 2"/>
          <p:cNvSpPr txBox="1"/>
          <p:nvPr/>
        </p:nvSpPr>
        <p:spPr>
          <a:xfrm>
            <a:off x="971600" y="1465232"/>
            <a:ext cx="8064896" cy="5392767"/>
          </a:xfrm>
          <a:prstGeom prst="rect">
            <a:avLst/>
          </a:prstGeom>
          <a:solidFill>
            <a:srgbClr val="FFFFCC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marL="365125" indent="-282575" eaLnBrk="1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sz="2000" noProof="1">
                <a:solidFill>
                  <a:srgbClr val="002060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ГИА начинается в 10.00. В 9-50 участникам напоминают правила выполнения экзаменационной работы.</a:t>
            </a:r>
          </a:p>
          <a:p>
            <a:pPr marL="365125" indent="-282575" eaLnBrk="1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sz="2000" noProof="1">
                <a:latin typeface="Franklin Gothic Demi" panose="020B0703020102020204" pitchFamily="34" charset="0"/>
                <a:cs typeface="Times New Roman" panose="02020603050405020304" pitchFamily="18" charset="0"/>
              </a:rPr>
              <a:t>В присутствии участников ГИА в 10-00 вскрывают запечатанные пакеты с экзаменационными материалами.</a:t>
            </a:r>
          </a:p>
          <a:p>
            <a:pPr marL="365125" indent="-282575" eaLnBrk="1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sz="2000" noProof="1">
                <a:solidFill>
                  <a:srgbClr val="002060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Участники ГИА заполняют регистрационные поля бланков.</a:t>
            </a:r>
          </a:p>
          <a:p>
            <a:pPr marL="365125" indent="-282575" eaLnBrk="1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sz="2000" noProof="1">
                <a:latin typeface="Franklin Gothic Demi" panose="020B0703020102020204" pitchFamily="34" charset="0"/>
                <a:cs typeface="Times New Roman" panose="02020603050405020304" pitchFamily="18" charset="0"/>
              </a:rPr>
              <a:t>Организаторы объявляют о начале экзамена с указанием времени его окончания. </a:t>
            </a:r>
          </a:p>
          <a:p>
            <a:pPr marL="365125" indent="-282575" eaLnBrk="1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sz="2000" noProof="1">
                <a:solidFill>
                  <a:srgbClr val="002060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Участники ГИА приступают к выполнению заданий КИМов. </a:t>
            </a:r>
          </a:p>
          <a:p>
            <a:pPr marL="365125" indent="-282575" eaLnBrk="1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sz="2000" noProof="1">
                <a:latin typeface="Franklin Gothic Demi" panose="020B0703020102020204" pitchFamily="34" charset="0"/>
                <a:cs typeface="Times New Roman" panose="02020603050405020304" pitchFamily="18" charset="0"/>
              </a:rPr>
              <a:t>По окончании экзамена, в присутствии участников ГИА экзаменационные работы запечатывают.</a:t>
            </a:r>
          </a:p>
          <a:p>
            <a:pPr marL="365125" indent="-282575" eaLnBrk="1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sz="20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ГИА могут выходить из аудитории только по уважительной причине (в туалет, в медицинскую комнату) в сопровождении одного из организаторов, предварительно сдав бланки ГИА ответственному по аудитории.</a:t>
            </a:r>
            <a:endParaRPr sz="2000" b="1" noProof="1">
              <a:solidFill>
                <a:srgbClr val="0D5A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1912" y="332656"/>
            <a:ext cx="7962088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n-ea"/>
                <a:cs typeface="+mn-cs"/>
              </a:rPr>
              <a:t>Экзаменационная работа выполняется учениками самостоятельно,  задавать какие-либо вопросы по содержанию работы не разрешается.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6" name="Содержимое 4"/>
          <p:cNvSpPr txBox="1"/>
          <p:nvPr/>
        </p:nvSpPr>
        <p:spPr>
          <a:xfrm>
            <a:off x="827584" y="1844824"/>
            <a:ext cx="8316416" cy="4392488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70000" lnSpcReduction="20000"/>
          </a:bodyPr>
          <a:lstStyle/>
          <a:p>
            <a:pPr marL="365760" indent="-28321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defRPr/>
            </a:pPr>
            <a:r>
              <a:rPr lang="ru-RU" sz="2800" b="1" i="1" dirty="0"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</a:p>
          <a:p>
            <a:pPr marL="365760" indent="-28321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defRPr/>
            </a:pPr>
            <a:r>
              <a:rPr lang="ru-RU" sz="2800" b="1" i="1" dirty="0"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     </a:t>
            </a:r>
            <a:r>
              <a:rPr lang="ru-RU" sz="3200" b="1" i="1" dirty="0"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Во время проведения экзамена ученики </a:t>
            </a:r>
            <a:r>
              <a:rPr lang="ru-RU" sz="3200" b="1" i="1" u="sng" dirty="0"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не должны:</a:t>
            </a:r>
            <a:endParaRPr lang="ru-RU" sz="3200" b="1" u="sng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65760" indent="-28321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Char char=""/>
              <a:defRPr/>
            </a:pPr>
            <a:r>
              <a:rPr lang="ru-RU" sz="3200" b="1" dirty="0">
                <a:latin typeface="Calibri" panose="020F0502020204030204" pitchFamily="34" charset="0"/>
                <a:cs typeface="Times New Roman" panose="02020603050405020304" pitchFamily="18" charset="0"/>
              </a:rPr>
              <a:t>общаться друг с другом; </a:t>
            </a:r>
          </a:p>
          <a:p>
            <a:pPr marL="365760" indent="-28321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Char char=""/>
              <a:defRPr/>
            </a:pPr>
            <a:r>
              <a:rPr lang="ru-RU" sz="3200" b="1" dirty="0">
                <a:latin typeface="Calibri" panose="020F0502020204030204" pitchFamily="34" charset="0"/>
                <a:cs typeface="Times New Roman" panose="02020603050405020304" pitchFamily="18" charset="0"/>
              </a:rPr>
              <a:t>свободно перемещаться по аудитории и ППЭ без указания организаторов;</a:t>
            </a:r>
          </a:p>
          <a:p>
            <a:pPr marL="365760" indent="-28321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Char char=""/>
              <a:defRPr/>
            </a:pPr>
            <a:r>
              <a:rPr lang="ru-RU" sz="3200" b="1" dirty="0">
                <a:latin typeface="Calibri" panose="020F0502020204030204" pitchFamily="34" charset="0"/>
                <a:cs typeface="Times New Roman" panose="02020603050405020304" pitchFamily="18" charset="0"/>
              </a:rPr>
              <a:t>пользоваться мобильными телефонами, электронно-вычислительными устройствами и справочными материалами </a:t>
            </a:r>
          </a:p>
          <a:p>
            <a:pPr marL="365760" indent="-28321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defRPr/>
            </a:pPr>
            <a:r>
              <a:rPr lang="ru-RU" sz="3200" b="1" dirty="0">
                <a:latin typeface="Calibri" panose="020F0502020204030204" pitchFamily="34" charset="0"/>
                <a:cs typeface="Times New Roman" panose="02020603050405020304" pitchFamily="18" charset="0"/>
              </a:rPr>
              <a:t>     ( за исключением утвержденных дополнительных устройств и </a:t>
            </a:r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материалов). </a:t>
            </a:r>
          </a:p>
          <a:p>
            <a:pPr marL="365760" indent="-28321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defRPr/>
            </a:pPr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При нарушении порядка проведения ГИА и отказе от его соблюдения организаторы </a:t>
            </a:r>
            <a:r>
              <a:rPr lang="ru-RU" sz="3200" b="1" u="sng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удаляют </a:t>
            </a:r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участника ГИА с экзамена.</a:t>
            </a:r>
          </a:p>
          <a:p>
            <a:pPr marL="365760" indent="-28321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defRPr/>
            </a:pPr>
            <a:r>
              <a:rPr lang="ru-RU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ГЭК принимает решение об </a:t>
            </a:r>
            <a:r>
              <a:rPr lang="ru-RU" sz="3200" b="1" u="sng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аннулировании результатов </a:t>
            </a:r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ГИА обучающегося по соответствующему учебному предмету.</a:t>
            </a:r>
          </a:p>
          <a:p>
            <a:pPr marL="365760" indent="-28321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Char char=""/>
              <a:defRPr/>
            </a:pPr>
            <a:endParaRPr lang="ru-RU" sz="320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Прямоугольник 1"/>
          <p:cNvSpPr>
            <a:spLocks noChangeArrowheads="1"/>
          </p:cNvSpPr>
          <p:nvPr/>
        </p:nvSpPr>
        <p:spPr bwMode="auto">
          <a:xfrm>
            <a:off x="1691680" y="260648"/>
            <a:ext cx="7272338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20040" indent="-320040" algn="ctr" eaLnBrk="0" hangingPunct="0">
              <a:spcBef>
                <a:spcPts val="700"/>
              </a:spcBef>
              <a:buClr>
                <a:schemeClr val="accent2"/>
              </a:buClr>
              <a:buSzPct val="60000"/>
              <a:buFontTx/>
              <a:buNone/>
              <a:defRPr/>
            </a:pPr>
            <a:r>
              <a:rPr lang="ru-RU" sz="36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экзаменах необходимо иметь при себе: </a:t>
            </a:r>
          </a:p>
        </p:txBody>
      </p:sp>
      <p:sp>
        <p:nvSpPr>
          <p:cNvPr id="34819" name="Прямоугольник 2"/>
          <p:cNvSpPr>
            <a:spLocks noChangeArrowheads="1"/>
          </p:cNvSpPr>
          <p:nvPr/>
        </p:nvSpPr>
        <p:spPr bwMode="auto">
          <a:xfrm>
            <a:off x="1071563" y="1357313"/>
            <a:ext cx="8072437" cy="525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9088" indent="-319088" eaLnBrk="0" hangingPunct="0">
              <a:spcBef>
                <a:spcPts val="700"/>
              </a:spcBef>
              <a:buClr>
                <a:srgbClr val="FF0000"/>
              </a:buClr>
              <a:buSzPct val="60000"/>
              <a:buFont typeface="Wingdings" pitchFamily="2" charset="2"/>
              <a:buChar char="Ø"/>
            </a:pP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паспорт и ручку гелевую или капиллярную; </a:t>
            </a:r>
          </a:p>
          <a:p>
            <a:pPr marL="319088" indent="-319088" eaLnBrk="0" hangingPunct="0">
              <a:spcBef>
                <a:spcPts val="700"/>
              </a:spcBef>
              <a:buClr>
                <a:srgbClr val="FF0000"/>
              </a:buClr>
              <a:buSzPct val="60000"/>
              <a:buFont typeface="Wingdings" pitchFamily="2" charset="2"/>
              <a:buChar char="Ø"/>
            </a:pPr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по математике </a:t>
            </a: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– линейку ;</a:t>
            </a:r>
          </a:p>
          <a:p>
            <a:pPr marL="319088" indent="-319088" eaLnBrk="0" hangingPunct="0">
              <a:spcBef>
                <a:spcPts val="700"/>
              </a:spcBef>
              <a:buClr>
                <a:srgbClr val="FF0000"/>
              </a:buClr>
              <a:buSzPct val="60000"/>
              <a:buFont typeface="Wingdings" pitchFamily="2" charset="2"/>
              <a:buChar char="Ø"/>
            </a:pPr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по физике, химии </a:t>
            </a: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– непрограммируемый калькулятор, который должен обеспечивать арифметические вычисления (сложение, вычитание, умножение, деление, извлечение корня) и вычисление тригонометрических функций (sin, cos, tg, ctg, arcsin, arcos, arctg).</a:t>
            </a:r>
          </a:p>
          <a:p>
            <a:pPr marL="319088" indent="-319088" eaLnBrk="0" hangingPunct="0">
              <a:spcBef>
                <a:spcPts val="700"/>
              </a:spcBef>
              <a:buClr>
                <a:srgbClr val="FF0000"/>
              </a:buClr>
              <a:buSzPct val="60000"/>
              <a:buFont typeface="Wingdings" pitchFamily="2" charset="2"/>
              <a:buChar char="Ø"/>
            </a:pPr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по географии, биологии </a:t>
            </a: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– линейку, непрограммируемый калькулятор;</a:t>
            </a:r>
          </a:p>
          <a:p>
            <a:pPr marL="319088" indent="-319088" eaLnBrk="0" hangingPunct="0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       </a:t>
            </a:r>
            <a:r>
              <a:rPr lang="ru-RU" sz="2400" b="1" u="sng">
                <a:solidFill>
                  <a:srgbClr val="FF0000"/>
                </a:solidFill>
                <a:latin typeface="Times New Roman" pitchFamily="18" charset="0"/>
              </a:rPr>
              <a:t>Все остальное использовать на экзамене запрещено.                </a:t>
            </a: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В случае нарушения установленного порядка участник удаляется с экзамена.</a:t>
            </a:r>
            <a:endParaRPr lang="ru-RU" sz="2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0" y="928688"/>
            <a:ext cx="10795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13" y="4214813"/>
            <a:ext cx="1008062" cy="11525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2060575"/>
            <a:ext cx="7921625" cy="360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3600" smtClean="0"/>
              <a:t> </a:t>
            </a:r>
            <a:r>
              <a:rPr lang="ru-RU" sz="3600" smtClean="0"/>
              <a:t>    </a:t>
            </a:r>
            <a:endParaRPr lang="ru-RU" sz="4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mtClean="0">
                <a:solidFill>
                  <a:srgbClr val="000000"/>
                </a:solidFill>
              </a:rPr>
              <a:t> </a:t>
            </a:r>
            <a:r>
              <a:rPr lang="ru-RU" smtClean="0">
                <a:solidFill>
                  <a:srgbClr val="FF0000"/>
                </a:solidFill>
                <a:latin typeface="Times New Roman" pitchFamily="18" charset="0"/>
              </a:rPr>
              <a:t>Математика: </a:t>
            </a:r>
            <a:r>
              <a:rPr lang="ru-RU" smtClean="0">
                <a:solidFill>
                  <a:srgbClr val="002060"/>
                </a:solidFill>
                <a:latin typeface="Times New Roman" pitchFamily="18" charset="0"/>
              </a:rPr>
              <a:t>справочные материалы выдаются вместе с экзаменационными материалами.   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mtClean="0">
                <a:solidFill>
                  <a:srgbClr val="FF0000"/>
                </a:solidFill>
                <a:latin typeface="Times New Roman" pitchFamily="18" charset="0"/>
              </a:rPr>
              <a:t>Русский язык: </a:t>
            </a:r>
            <a:r>
              <a:rPr lang="ru-RU" smtClean="0">
                <a:solidFill>
                  <a:srgbClr val="002060"/>
                </a:solidFill>
                <a:latin typeface="Times New Roman" pitchFamily="18" charset="0"/>
              </a:rPr>
              <a:t>орфографический словарь выдается организаторами. 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mtClean="0">
                <a:solidFill>
                  <a:srgbClr val="FF0000"/>
                </a:solidFill>
                <a:latin typeface="Times New Roman" pitchFamily="18" charset="0"/>
              </a:rPr>
              <a:t>География: </a:t>
            </a:r>
            <a:r>
              <a:rPr lang="ru-RU" smtClean="0">
                <a:solidFill>
                  <a:srgbClr val="002060"/>
                </a:solidFill>
                <a:latin typeface="Times New Roman" pitchFamily="18" charset="0"/>
              </a:rPr>
              <a:t>географические атласы для 7, 8 и 9 классов выдаются организаторами. </a:t>
            </a:r>
            <a:endParaRPr lang="ru-RU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88640"/>
            <a:ext cx="7146479" cy="1754326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20040" indent="-320040" algn="ctr" eaLnBrk="0" hangingPunct="0">
              <a:spcBef>
                <a:spcPts val="700"/>
              </a:spcBef>
              <a:buClr>
                <a:srgbClr val="EA157A"/>
              </a:buClr>
              <a:buSzPct val="60000"/>
              <a:buFontTx/>
              <a:buNone/>
              <a:defRPr/>
            </a:pPr>
            <a:r>
              <a:rPr lang="ru-RU" sz="36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материалы и оборудование, используемые на экзамене в 9-х классах</a:t>
            </a:r>
          </a:p>
        </p:txBody>
      </p:sp>
      <p:pic>
        <p:nvPicPr>
          <p:cNvPr id="35844" name="Рисунок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0200" y="5213350"/>
            <a:ext cx="24638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00250" y="274638"/>
            <a:ext cx="6934200" cy="11430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FF0000"/>
                </a:solidFill>
                <a:effectLst/>
              </a:rPr>
              <a:t>Организация проведения ОГЭ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071563" y="1357313"/>
            <a:ext cx="7858125" cy="44497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altLang="ru-RU" sz="2800" smtClean="0"/>
              <a:t>Каждый обучающийся получит </a:t>
            </a:r>
            <a:r>
              <a:rPr lang="ru-RU" altLang="ru-RU" sz="2800" b="1" u="sng" smtClean="0"/>
              <a:t>индивидуальный комплект с экзаменационными материалами</a:t>
            </a:r>
          </a:p>
          <a:p>
            <a:pPr>
              <a:buFont typeface="Wingdings 2" pitchFamily="18" charset="2"/>
              <a:buChar char="•"/>
            </a:pPr>
            <a:r>
              <a:rPr lang="ru-RU" altLang="ru-RU" sz="2800" smtClean="0"/>
              <a:t>КИМ</a:t>
            </a:r>
          </a:p>
          <a:p>
            <a:pPr>
              <a:buFont typeface="Wingdings 2" pitchFamily="18" charset="2"/>
              <a:buChar char="•"/>
            </a:pPr>
            <a:r>
              <a:rPr lang="ru-RU" altLang="ru-RU" sz="2800" smtClean="0"/>
              <a:t>Бланк №1</a:t>
            </a:r>
          </a:p>
          <a:p>
            <a:pPr>
              <a:buFont typeface="Wingdings 2" pitchFamily="18" charset="2"/>
              <a:buChar char="•"/>
            </a:pPr>
            <a:r>
              <a:rPr lang="ru-RU" altLang="ru-RU" sz="2800" smtClean="0"/>
              <a:t>Бланк №2</a:t>
            </a:r>
          </a:p>
          <a:p>
            <a:pPr>
              <a:buFont typeface="Wingdings 2" pitchFamily="18" charset="2"/>
              <a:buNone/>
            </a:pPr>
            <a:endParaRPr lang="ru-RU" altLang="ru-RU" sz="2800" smtClean="0"/>
          </a:p>
          <a:p>
            <a:pPr>
              <a:buFont typeface="Wingdings 2" pitchFamily="18" charset="2"/>
              <a:buNone/>
            </a:pPr>
            <a:r>
              <a:rPr lang="ru-RU" altLang="ru-RU" sz="2800" smtClean="0"/>
              <a:t>   КИМ, бланк №1 и бланк №2 связаны номером КИМ</a:t>
            </a:r>
          </a:p>
          <a:p>
            <a:pPr>
              <a:buFont typeface="Wingdings 2" pitchFamily="18" charset="2"/>
              <a:buChar char="•"/>
            </a:pPr>
            <a:endParaRPr lang="ru-RU" altLang="ru-RU" sz="2800" b="1" u="sng" smtClean="0"/>
          </a:p>
          <a:p>
            <a:pPr>
              <a:buFont typeface="Wingdings 2" pitchFamily="18" charset="2"/>
              <a:buNone/>
            </a:pPr>
            <a:endParaRPr lang="ru-RU" altLang="ru-RU" sz="2800" smtClean="0"/>
          </a:p>
          <a:p>
            <a:pPr>
              <a:buFont typeface="Wingdings 2" pitchFamily="18" charset="2"/>
              <a:buChar char="•"/>
            </a:pPr>
            <a:endParaRPr lang="ru-RU" altLang="ru-RU" sz="2800" smtClean="0"/>
          </a:p>
          <a:p>
            <a:pPr>
              <a:buFont typeface="Wingdings 2" pitchFamily="18" charset="2"/>
              <a:buChar char="•"/>
            </a:pPr>
            <a:endParaRPr lang="ru-RU" altLang="ru-RU" sz="2800" smtClean="0"/>
          </a:p>
        </p:txBody>
      </p:sp>
      <p:pic>
        <p:nvPicPr>
          <p:cNvPr id="36868" name="Picture 16" descr="pe01758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9413" y="2428875"/>
            <a:ext cx="2414587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 descr="http://diplomatov.com/wp-content/uploads/2014/01/attestat_vechernei_shkol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9224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071688" y="428625"/>
            <a:ext cx="5643562" cy="92868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3600" i="1" smtClean="0">
                <a:solidFill>
                  <a:srgbClr val="FF0000"/>
                </a:solidFill>
                <a:effectLst/>
              </a:rPr>
              <a:t>Особенности ГИА-9</a:t>
            </a:r>
            <a:r>
              <a:rPr lang="ru-RU" altLang="ru-RU" sz="3600" smtClean="0">
                <a:solidFill>
                  <a:srgbClr val="FF0000"/>
                </a:solidFill>
                <a:effectLst/>
              </a:rPr>
              <a:t/>
            </a:r>
            <a:br>
              <a:rPr lang="ru-RU" altLang="ru-RU" sz="3600" smtClean="0">
                <a:solidFill>
                  <a:srgbClr val="FF0000"/>
                </a:solidFill>
                <a:effectLst/>
              </a:rPr>
            </a:br>
            <a:endParaRPr lang="ru-RU" altLang="ru-RU" sz="3600" smtClean="0">
              <a:solidFill>
                <a:srgbClr val="FF0000"/>
              </a:solidFill>
              <a:effectLst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000125" y="714375"/>
            <a:ext cx="7677150" cy="36433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altLang="ru-RU" sz="2800" b="1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Char char="•"/>
            </a:pPr>
            <a:endParaRPr lang="ru-RU" altLang="ru-RU" sz="2800" b="1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Char char="•"/>
            </a:pPr>
            <a:r>
              <a:rPr lang="ru-RU" altLang="ru-RU" sz="2800" b="1" smtClean="0"/>
              <a:t>	использование </a:t>
            </a:r>
            <a:r>
              <a:rPr lang="ru-RU" altLang="ru-RU" sz="2800" b="1" u="sng" smtClean="0"/>
              <a:t>специальных бланков </a:t>
            </a:r>
            <a:r>
              <a:rPr lang="ru-RU" altLang="ru-RU" sz="2800" b="1" smtClean="0"/>
              <a:t>для           оформления ответов на задания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altLang="ru-RU" sz="2800" b="1" smtClean="0"/>
          </a:p>
          <a:p>
            <a:pPr eaLnBrk="1" hangingPunct="1">
              <a:lnSpc>
                <a:spcPct val="80000"/>
              </a:lnSpc>
              <a:buFont typeface="Symbol" pitchFamily="18" charset="2"/>
              <a:buChar char=""/>
            </a:pPr>
            <a:endParaRPr lang="ru-RU" altLang="ru-RU" sz="2800" smtClean="0"/>
          </a:p>
        </p:txBody>
      </p:sp>
      <p:pic>
        <p:nvPicPr>
          <p:cNvPr id="37892" name="Picture 3" descr="C:\Documents and Settings\Администратор\Рабочий стол\ЕГЭ картинки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571750"/>
            <a:ext cx="523875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idx="1"/>
          </p:nvPr>
        </p:nvSpPr>
        <p:spPr>
          <a:xfrm>
            <a:off x="457200" y="1600200"/>
            <a:ext cx="3322638" cy="4525963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altLang="zh-CN" b="1" i="1" smtClean="0">
                <a:solidFill>
                  <a:srgbClr val="FF0000"/>
                </a:solidFill>
                <a:cs typeface="华文中宋"/>
              </a:rPr>
              <a:t>Специальные </a:t>
            </a: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altLang="zh-CN" b="1" i="1" smtClean="0">
                <a:solidFill>
                  <a:srgbClr val="FF0000"/>
                </a:solidFill>
                <a:cs typeface="华文中宋"/>
              </a:rPr>
              <a:t>бланки </a:t>
            </a:r>
          </a:p>
        </p:txBody>
      </p:sp>
      <p:graphicFrame>
        <p:nvGraphicFramePr>
          <p:cNvPr id="31752" name="Object 2"/>
          <p:cNvGraphicFramePr>
            <a:graphicFrameLocks noChangeAspect="1"/>
          </p:cNvGraphicFramePr>
          <p:nvPr/>
        </p:nvGraphicFramePr>
        <p:xfrm>
          <a:off x="1214438" y="3000375"/>
          <a:ext cx="1643062" cy="3114675"/>
        </p:xfrm>
        <a:graphic>
          <a:graphicData uri="http://schemas.openxmlformats.org/presentationml/2006/ole">
            <p:oleObj spid="_x0000_s1026" r:id="rId4" imgW="925560" imgH="2117880" progId="">
              <p:embed/>
            </p:oleObj>
          </a:graphicData>
        </a:graphic>
      </p:graphicFrame>
      <p:pic>
        <p:nvPicPr>
          <p:cNvPr id="1028" name="Picture 5" descr="http://diplomatov.com/wp-content/uploads/2014/01/attestat_vechernei_shkol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2828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75" y="0"/>
            <a:ext cx="4767263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Номер слайда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1B72D0-4FBF-4855-B2E3-877E1456B0C9}" type="slidenum">
              <a:rPr lang="en-US" altLang="ru-RU" smtClean="0"/>
              <a:pPr/>
              <a:t>29</a:t>
            </a:fld>
            <a:endParaRPr lang="en-US" altLang="ru-RU" smtClean="0"/>
          </a:p>
        </p:txBody>
      </p:sp>
      <p:sp>
        <p:nvSpPr>
          <p:cNvPr id="2052" name="Заголовок 1"/>
          <p:cNvSpPr txBox="1">
            <a:spLocks noChangeArrowheads="1"/>
          </p:cNvSpPr>
          <p:nvPr/>
        </p:nvSpPr>
        <p:spPr bwMode="auto">
          <a:xfrm>
            <a:off x="900113" y="1700213"/>
            <a:ext cx="31670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3200" b="1" i="1">
                <a:solidFill>
                  <a:srgbClr val="FF0000"/>
                </a:solidFill>
                <a:latin typeface="Corbel" pitchFamily="34" charset="0"/>
              </a:rPr>
              <a:t>Специальные </a:t>
            </a:r>
          </a:p>
          <a:p>
            <a:r>
              <a:rPr lang="ru-RU" sz="3200" b="1" i="1">
                <a:solidFill>
                  <a:srgbClr val="FF0000"/>
                </a:solidFill>
                <a:latin typeface="Corbel" pitchFamily="34" charset="0"/>
              </a:rPr>
              <a:t>бланки </a:t>
            </a:r>
          </a:p>
        </p:txBody>
      </p:sp>
      <p:graphicFrame>
        <p:nvGraphicFramePr>
          <p:cNvPr id="31752" name="Object 2"/>
          <p:cNvGraphicFramePr>
            <a:graphicFrameLocks noChangeAspect="1"/>
          </p:cNvGraphicFramePr>
          <p:nvPr/>
        </p:nvGraphicFramePr>
        <p:xfrm>
          <a:off x="1285875" y="3000375"/>
          <a:ext cx="1643063" cy="3114675"/>
        </p:xfrm>
        <a:graphic>
          <a:graphicData uri="http://schemas.openxmlformats.org/presentationml/2006/ole">
            <p:oleObj spid="_x0000_s2050" r:id="rId3" imgW="925560" imgH="2117880" progId="">
              <p:embed/>
            </p:oleObj>
          </a:graphicData>
        </a:graphic>
      </p:graphicFrame>
      <p:pic>
        <p:nvPicPr>
          <p:cNvPr id="2053" name="Picture 5" descr="http://diplomatov.com/wp-content/uploads/2014/01/attestat_vechernei_shkol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828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5" y="0"/>
            <a:ext cx="4848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5"/>
          <p:cNvSpPr>
            <a:spLocks noChangeArrowheads="1"/>
          </p:cNvSpPr>
          <p:nvPr/>
        </p:nvSpPr>
        <p:spPr bwMode="auto">
          <a:xfrm>
            <a:off x="539750" y="1125538"/>
            <a:ext cx="8353425" cy="563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/>
            <a:r>
              <a:rPr lang="ru-RU" sz="2800" b="1" i="1">
                <a:solidFill>
                  <a:srgbClr val="002060"/>
                </a:solidFill>
              </a:rPr>
              <a:t>                         </a:t>
            </a:r>
            <a:r>
              <a:rPr lang="ru-RU" sz="2600" b="1" i="1">
                <a:solidFill>
                  <a:srgbClr val="002060"/>
                </a:solidFill>
              </a:rPr>
              <a:t>К государственной итоговой  </a:t>
            </a:r>
            <a:endParaRPr lang="en-US" sz="2600" b="1" i="1">
              <a:solidFill>
                <a:srgbClr val="002060"/>
              </a:solidFill>
            </a:endParaRPr>
          </a:p>
          <a:p>
            <a:pPr lvl="1" eaLnBrk="0" hangingPunct="0"/>
            <a:r>
              <a:rPr lang="ru-RU" sz="2600" b="1" i="1">
                <a:solidFill>
                  <a:srgbClr val="002060"/>
                </a:solidFill>
              </a:rPr>
              <a:t>                         аттестации допускаются </a:t>
            </a:r>
            <a:endParaRPr lang="en-US" sz="2600" b="1" i="1">
              <a:solidFill>
                <a:srgbClr val="002060"/>
              </a:solidFill>
            </a:endParaRPr>
          </a:p>
          <a:p>
            <a:pPr lvl="1" eaLnBrk="0" hangingPunct="0"/>
            <a:r>
              <a:rPr lang="ru-RU" sz="2600" b="1" i="1">
                <a:solidFill>
                  <a:srgbClr val="002060"/>
                </a:solidFill>
              </a:rPr>
              <a:t>                         обучающиеся </a:t>
            </a:r>
            <a:r>
              <a:rPr lang="en-US" sz="2600" b="1" i="1">
                <a:solidFill>
                  <a:srgbClr val="002060"/>
                </a:solidFill>
              </a:rPr>
              <a:t>IX</a:t>
            </a:r>
            <a:r>
              <a:rPr lang="ru-RU" sz="2600" b="1" i="1">
                <a:solidFill>
                  <a:srgbClr val="002060"/>
                </a:solidFill>
              </a:rPr>
              <a:t> классов,  </a:t>
            </a:r>
          </a:p>
          <a:p>
            <a:pPr lvl="1" eaLnBrk="0" hangingPunct="0"/>
            <a:r>
              <a:rPr lang="ru-RU" sz="2600" b="1" i="1">
                <a:solidFill>
                  <a:srgbClr val="FF0000"/>
                </a:solidFill>
              </a:rPr>
              <a:t>не имеющие академической задолженности и в полном объеме выполнившие учебный план </a:t>
            </a:r>
            <a:r>
              <a:rPr lang="ru-RU" sz="2600" b="1" i="1">
                <a:solidFill>
                  <a:srgbClr val="002060"/>
                </a:solidFill>
              </a:rPr>
              <a:t>или индивидуальный учебный план </a:t>
            </a:r>
          </a:p>
          <a:p>
            <a:pPr lvl="1" eaLnBrk="0" hangingPunct="0"/>
            <a:r>
              <a:rPr lang="ru-RU" sz="2600" b="1" i="1">
                <a:solidFill>
                  <a:srgbClr val="002060"/>
                </a:solidFill>
              </a:rPr>
              <a:t>( имеющие годовые отметки по  всем учебным предметам учебного плана общеобразовательного учреждения</a:t>
            </a:r>
            <a:r>
              <a:rPr lang="ru-RU" sz="2600" b="1" i="1" u="sng">
                <a:solidFill>
                  <a:srgbClr val="002060"/>
                </a:solidFill>
              </a:rPr>
              <a:t> за все года обучения и за </a:t>
            </a:r>
            <a:r>
              <a:rPr lang="en-US" sz="2600" b="1" i="1" u="sng">
                <a:solidFill>
                  <a:srgbClr val="002060"/>
                </a:solidFill>
              </a:rPr>
              <a:t>IX</a:t>
            </a:r>
            <a:r>
              <a:rPr lang="ru-RU" sz="2600" b="1" i="1" u="sng">
                <a:solidFill>
                  <a:srgbClr val="002060"/>
                </a:solidFill>
              </a:rPr>
              <a:t> класс не ниже удовлетворительных </a:t>
            </a:r>
            <a:r>
              <a:rPr lang="ru-RU" sz="2600" b="1" i="1">
                <a:solidFill>
                  <a:srgbClr val="002060"/>
                </a:solidFill>
              </a:rPr>
              <a:t>) </a:t>
            </a:r>
            <a:r>
              <a:rPr lang="ru-RU" altLang="zh-CN" sz="2600" b="1" i="1">
                <a:solidFill>
                  <a:srgbClr val="FF0000"/>
                </a:solidFill>
                <a:cs typeface="华文中宋"/>
              </a:rPr>
              <a:t>и получившие «зачет» на итоговом собеседовании по русскому языку</a:t>
            </a:r>
          </a:p>
          <a:p>
            <a:pPr lvl="1" eaLnBrk="0" hangingPunct="0"/>
            <a:endParaRPr lang="ru-RU" sz="2000" b="1" u="sng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404664"/>
            <a:ext cx="4737785" cy="76944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buFontTx/>
              <a:buNone/>
              <a:defRPr/>
            </a:pPr>
            <a:r>
              <a:rPr lang="ru-RU" sz="44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j-ea"/>
                <a:cs typeface="+mj-cs"/>
              </a:rPr>
              <a:t>Участники ГИА</a:t>
            </a:r>
            <a:endParaRPr lang="ru-RU" b="1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316" name="Picture 2" descr="E:\Диск Д\аттесация-2012\s549818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260350"/>
            <a:ext cx="1906587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Номер слайда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C96402-ECF4-4CAD-916F-149061D7A488}" type="slidenum">
              <a:rPr lang="en-US" altLang="ru-RU" smtClean="0"/>
              <a:pPr/>
              <a:t>30</a:t>
            </a:fld>
            <a:endParaRPr lang="en-US" altLang="ru-RU" smtClean="0"/>
          </a:p>
        </p:txBody>
      </p:sp>
      <p:sp>
        <p:nvSpPr>
          <p:cNvPr id="3076" name="Заголовок 1"/>
          <p:cNvSpPr txBox="1">
            <a:spLocks noChangeArrowheads="1"/>
          </p:cNvSpPr>
          <p:nvPr/>
        </p:nvSpPr>
        <p:spPr bwMode="auto">
          <a:xfrm>
            <a:off x="539750" y="1628775"/>
            <a:ext cx="31686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3200" b="1" i="1">
                <a:solidFill>
                  <a:srgbClr val="FF0000"/>
                </a:solidFill>
                <a:latin typeface="Corbel" pitchFamily="34" charset="0"/>
              </a:rPr>
              <a:t>Специальные </a:t>
            </a:r>
          </a:p>
          <a:p>
            <a:r>
              <a:rPr lang="ru-RU" sz="3200" b="1" i="1">
                <a:solidFill>
                  <a:srgbClr val="FF0000"/>
                </a:solidFill>
                <a:latin typeface="Corbel" pitchFamily="34" charset="0"/>
              </a:rPr>
              <a:t>бланки </a:t>
            </a:r>
          </a:p>
        </p:txBody>
      </p:sp>
      <p:graphicFrame>
        <p:nvGraphicFramePr>
          <p:cNvPr id="31752" name="Object 2"/>
          <p:cNvGraphicFramePr>
            <a:graphicFrameLocks noChangeAspect="1"/>
          </p:cNvGraphicFramePr>
          <p:nvPr/>
        </p:nvGraphicFramePr>
        <p:xfrm>
          <a:off x="1143000" y="3143250"/>
          <a:ext cx="1643063" cy="3114675"/>
        </p:xfrm>
        <a:graphic>
          <a:graphicData uri="http://schemas.openxmlformats.org/presentationml/2006/ole">
            <p:oleObj spid="_x0000_s3074" r:id="rId3" imgW="925560" imgH="2117880" progId="">
              <p:embed/>
            </p:oleObj>
          </a:graphicData>
        </a:graphic>
      </p:graphicFrame>
      <p:pic>
        <p:nvPicPr>
          <p:cNvPr id="3077" name="Picture 5" descr="http://diplomatov.com/wp-content/uploads/2014/01/attestat_vechernei_shkol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828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500" y="0"/>
            <a:ext cx="4767263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 descr="http://diplomatov.com/wp-content/uploads/2014/01/attestat_vechernei_shkol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828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Заголовок 1"/>
          <p:cNvSpPr>
            <a:spLocks noGrp="1"/>
          </p:cNvSpPr>
          <p:nvPr>
            <p:ph type="title"/>
          </p:nvPr>
        </p:nvSpPr>
        <p:spPr>
          <a:xfrm>
            <a:off x="1000125" y="428625"/>
            <a:ext cx="8143875" cy="6000750"/>
          </a:xfrm>
        </p:spPr>
        <p:txBody>
          <a:bodyPr/>
          <a:lstStyle/>
          <a:p>
            <a:pPr>
              <a:defRPr/>
            </a:pPr>
            <a:r>
              <a:rPr lang="ru-RU" altLang="ru-RU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Как проверяются ответы на задания ГИА-9</a:t>
            </a:r>
            <a:br>
              <a:rPr lang="ru-RU" altLang="ru-RU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Ответы на задания типа А (выбор из вариантов)  и типа В (краткие свободные ответы) проверяют с помощью </a:t>
            </a:r>
            <a:r>
              <a:rPr lang="ru-RU" altLang="ru-RU" sz="2000" u="sng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компьютера. </a:t>
            </a:r>
            <a:r>
              <a:rPr lang="ru-RU" altLang="ru-RU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Задания типа С (развернутые свободные ответы) проверяют </a:t>
            </a:r>
            <a:r>
              <a:rPr lang="ru-RU" altLang="ru-RU" sz="2000" u="sng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два </a:t>
            </a:r>
            <a:r>
              <a:rPr lang="ru-RU" altLang="ru-RU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независимых друг от друга </a:t>
            </a:r>
            <a:r>
              <a:rPr lang="ru-RU" altLang="ru-RU" sz="2000" u="sng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эксперта.</a:t>
            </a:r>
            <a:r>
              <a:rPr lang="ru-RU" altLang="ru-RU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br>
              <a:rPr lang="ru-RU" altLang="ru-RU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После этого информация автоматически пересылается по защищенным каналам связи в ФЦТ, где  происходит автоматический подсчет баллов для каждого учащегося, (результаты сохраняются в федеральной базе данных).</a:t>
            </a:r>
            <a:endParaRPr lang="ru-RU" altLang="ru-RU" sz="200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6" name="Picture 1" descr="C:\Documents and Settings\Администратор\Рабочий стол\ЕГЭ картинки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428750"/>
            <a:ext cx="340995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31640" y="0"/>
            <a:ext cx="7498080" cy="1143000"/>
          </a:xfrm>
        </p:spPr>
        <p:txBody>
          <a:bodyPr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65760" indent="-283210" algn="ctr" eaLnBrk="1" fontAlgn="auto" hangingPunct="1"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Апелляция </a:t>
            </a:r>
          </a:p>
        </p:txBody>
      </p:sp>
      <p:sp>
        <p:nvSpPr>
          <p:cNvPr id="39939" name="Содержимое 6"/>
          <p:cNvSpPr>
            <a:spLocks noGrp="1" noChangeArrowheads="1"/>
          </p:cNvSpPr>
          <p:nvPr>
            <p:ph idx="1"/>
          </p:nvPr>
        </p:nvSpPr>
        <p:spPr>
          <a:xfrm>
            <a:off x="971550" y="1196975"/>
            <a:ext cx="8424863" cy="5262563"/>
          </a:xfrm>
        </p:spPr>
        <p:txBody>
          <a:bodyPr>
            <a:spAutoFit/>
          </a:bodyPr>
          <a:lstStyle/>
          <a:p>
            <a:pPr marL="0" indent="0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ru-RU" sz="2400" smtClean="0">
                <a:solidFill>
                  <a:srgbClr val="000000"/>
                </a:solidFill>
                <a:latin typeface="Arial" pitchFamily="34" charset="0"/>
              </a:rPr>
              <a:t>    </a:t>
            </a:r>
            <a:r>
              <a:rPr lang="ru-RU" sz="2400" smtClean="0">
                <a:solidFill>
                  <a:srgbClr val="002060"/>
                </a:solidFill>
                <a:latin typeface="Arial" pitchFamily="34" charset="0"/>
              </a:rPr>
              <a:t>Для обеспечения права на объективное оценивание участникам ГИА-9 предоставляется право подать в</a:t>
            </a:r>
            <a:r>
              <a:rPr lang="ru-RU" sz="24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ru-RU" sz="2400" u="sng" smtClean="0">
                <a:solidFill>
                  <a:srgbClr val="002060"/>
                </a:solidFill>
                <a:latin typeface="Arial" pitchFamily="34" charset="0"/>
              </a:rPr>
              <a:t>письменной форме апелляцию:</a:t>
            </a:r>
          </a:p>
          <a:p>
            <a:pPr marL="0" indent="0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ru-RU" sz="2400" b="1" smtClean="0">
                <a:solidFill>
                  <a:srgbClr val="FF0075"/>
                </a:solidFill>
                <a:latin typeface="Arial" pitchFamily="34" charset="0"/>
              </a:rPr>
              <a:t>о нарушении установленного порядка проведения ГИА-9 ; </a:t>
            </a:r>
          </a:p>
          <a:p>
            <a:pPr marL="0" indent="0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ru-RU" sz="2400" b="1" smtClean="0">
                <a:solidFill>
                  <a:srgbClr val="FF0075"/>
                </a:solidFill>
                <a:latin typeface="Arial" pitchFamily="34" charset="0"/>
              </a:rPr>
              <a:t>о несогласии с выставленными баллами</a:t>
            </a:r>
            <a:r>
              <a:rPr lang="ru-RU" sz="2400" smtClean="0">
                <a:solidFill>
                  <a:srgbClr val="FF0075"/>
                </a:solidFill>
                <a:latin typeface="Arial" pitchFamily="34" charset="0"/>
              </a:rPr>
              <a:t>. </a:t>
            </a:r>
          </a:p>
          <a:p>
            <a:pPr marL="0" indent="0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ru-RU" sz="2400" u="sng" smtClean="0">
                <a:solidFill>
                  <a:srgbClr val="002060"/>
                </a:solidFill>
                <a:latin typeface="Arial" pitchFamily="34" charset="0"/>
              </a:rPr>
              <a:t>Не рассматриваются апелляции: </a:t>
            </a:r>
          </a:p>
          <a:p>
            <a:pPr marL="0" indent="0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ru-RU" sz="2400" smtClean="0">
                <a:solidFill>
                  <a:srgbClr val="002060"/>
                </a:solidFill>
                <a:latin typeface="Arial" pitchFamily="34" charset="0"/>
              </a:rPr>
              <a:t>по вопросам </a:t>
            </a:r>
            <a:r>
              <a:rPr lang="ru-RU" sz="2400" b="1" smtClean="0">
                <a:solidFill>
                  <a:srgbClr val="002060"/>
                </a:solidFill>
                <a:latin typeface="Arial" pitchFamily="34" charset="0"/>
              </a:rPr>
              <a:t>содержания</a:t>
            </a:r>
            <a:r>
              <a:rPr lang="ru-RU" sz="2400" smtClean="0">
                <a:solidFill>
                  <a:srgbClr val="002060"/>
                </a:solidFill>
                <a:latin typeface="Arial" pitchFamily="34" charset="0"/>
              </a:rPr>
              <a:t> и </a:t>
            </a:r>
            <a:r>
              <a:rPr lang="ru-RU" sz="2400" b="1" smtClean="0">
                <a:solidFill>
                  <a:srgbClr val="002060"/>
                </a:solidFill>
                <a:latin typeface="Arial" pitchFamily="34" charset="0"/>
              </a:rPr>
              <a:t>структуры</a:t>
            </a:r>
            <a:r>
              <a:rPr lang="ru-RU" sz="2400" smtClean="0">
                <a:solidFill>
                  <a:srgbClr val="002060"/>
                </a:solidFill>
                <a:latin typeface="Arial" pitchFamily="34" charset="0"/>
              </a:rPr>
              <a:t> заданий по учебным предметам; </a:t>
            </a:r>
          </a:p>
          <a:p>
            <a:pPr marL="0" indent="0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ru-RU" sz="2400" smtClean="0">
                <a:solidFill>
                  <a:srgbClr val="002060"/>
                </a:solidFill>
                <a:latin typeface="Arial" pitchFamily="34" charset="0"/>
              </a:rPr>
              <a:t>по вопросам, связанным с </a:t>
            </a:r>
            <a:r>
              <a:rPr lang="ru-RU" sz="2400" b="1" smtClean="0">
                <a:solidFill>
                  <a:srgbClr val="002060"/>
                </a:solidFill>
                <a:latin typeface="Arial" pitchFamily="34" charset="0"/>
              </a:rPr>
              <a:t>нарушением</a:t>
            </a:r>
            <a:r>
              <a:rPr lang="ru-RU" sz="2400" smtClean="0">
                <a:solidFill>
                  <a:srgbClr val="002060"/>
                </a:solidFill>
                <a:latin typeface="Arial" pitchFamily="34" charset="0"/>
              </a:rPr>
              <a:t> участником ГИА-9 установленного </a:t>
            </a:r>
            <a:r>
              <a:rPr lang="ru-RU" sz="2400" b="1" smtClean="0">
                <a:solidFill>
                  <a:srgbClr val="002060"/>
                </a:solidFill>
                <a:latin typeface="Arial" pitchFamily="34" charset="0"/>
              </a:rPr>
              <a:t>порядка проведения ГИА-9</a:t>
            </a:r>
            <a:r>
              <a:rPr lang="ru-RU" sz="2400" smtClean="0">
                <a:solidFill>
                  <a:srgbClr val="002060"/>
                </a:solidFill>
                <a:latin typeface="Arial" pitchFamily="34" charset="0"/>
              </a:rPr>
              <a:t>; </a:t>
            </a:r>
          </a:p>
          <a:p>
            <a:pPr marL="0" indent="0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ru-RU" sz="2400" smtClean="0">
                <a:solidFill>
                  <a:srgbClr val="002060"/>
                </a:solidFill>
                <a:latin typeface="Arial" pitchFamily="34" charset="0"/>
              </a:rPr>
              <a:t>по вопросам, связанным с </a:t>
            </a:r>
            <a:r>
              <a:rPr lang="ru-RU" sz="2400" b="1" smtClean="0">
                <a:solidFill>
                  <a:srgbClr val="002060"/>
                </a:solidFill>
                <a:latin typeface="Arial" pitchFamily="34" charset="0"/>
              </a:rPr>
              <a:t>неправильным оформлением</a:t>
            </a:r>
            <a:r>
              <a:rPr lang="ru-RU" sz="2400" smtClean="0">
                <a:solidFill>
                  <a:srgbClr val="002060"/>
                </a:solidFill>
                <a:latin typeface="Arial" pitchFamily="34" charset="0"/>
              </a:rPr>
              <a:t> участником ГИА-9 экзаменационной </a:t>
            </a:r>
            <a:r>
              <a:rPr lang="ru-RU" sz="2400" b="1" smtClean="0">
                <a:solidFill>
                  <a:srgbClr val="002060"/>
                </a:solidFill>
                <a:latin typeface="Arial" pitchFamily="34" charset="0"/>
              </a:rPr>
              <a:t>работы</a:t>
            </a:r>
            <a:r>
              <a:rPr lang="ru-RU" sz="2400" smtClean="0">
                <a:solidFill>
                  <a:srgbClr val="002060"/>
                </a:solidFill>
                <a:latin typeface="Arial" pitchFamily="34" charset="0"/>
              </a:rPr>
              <a:t>.</a:t>
            </a:r>
            <a:endParaRPr lang="ru-RU" sz="240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heck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Апелляция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5"/>
            <a:ext cx="8676456" cy="5544616"/>
          </a:xfrm>
          <a:solidFill>
            <a:srgbClr val="FFFFC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1" hangingPunct="1">
              <a:buFont typeface="Wingdings 2" pitchFamily="18" charset="2"/>
              <a:buChar char="•"/>
              <a:defRPr/>
            </a:pPr>
            <a:r>
              <a:rPr sz="2400" noProof="1"/>
              <a:t>       </a:t>
            </a:r>
            <a:r>
              <a:rPr sz="2400" noProof="1">
                <a:solidFill>
                  <a:srgbClr val="002060"/>
                </a:solidFill>
              </a:rPr>
              <a:t>Апелляцию </a:t>
            </a:r>
            <a:r>
              <a:rPr sz="2400" u="sng" noProof="1">
                <a:solidFill>
                  <a:srgbClr val="002060"/>
                </a:solidFill>
              </a:rPr>
              <a:t>о нарушении установленного порядка проведения </a:t>
            </a:r>
            <a:r>
              <a:rPr sz="2400" noProof="1">
                <a:solidFill>
                  <a:srgbClr val="002060"/>
                </a:solidFill>
              </a:rPr>
              <a:t>ГИА обучающийся </a:t>
            </a:r>
            <a:r>
              <a:rPr sz="2400" b="1" noProof="1">
                <a:solidFill>
                  <a:srgbClr val="FF0075"/>
                </a:solidFill>
              </a:rPr>
              <a:t>подает в день проведения экзамена</a:t>
            </a:r>
            <a:r>
              <a:rPr sz="2400" noProof="1">
                <a:solidFill>
                  <a:srgbClr val="002060"/>
                </a:solidFill>
              </a:rPr>
              <a:t> по соответствующему учебному предмету уполномоченному представителю ГЭК, </a:t>
            </a:r>
            <a:r>
              <a:rPr sz="2400" b="1" noProof="1">
                <a:solidFill>
                  <a:srgbClr val="FF0075"/>
                </a:solidFill>
              </a:rPr>
              <a:t>не покидая ППЭ</a:t>
            </a:r>
            <a:r>
              <a:rPr sz="2400" noProof="1">
                <a:solidFill>
                  <a:srgbClr val="002060"/>
                </a:solidFill>
              </a:rPr>
              <a:t>.</a:t>
            </a:r>
          </a:p>
          <a:p>
            <a:pPr eaLnBrk="1" hangingPunct="1">
              <a:buFont typeface="Wingdings 2" pitchFamily="18" charset="2"/>
              <a:buChar char="•"/>
              <a:defRPr/>
            </a:pPr>
            <a:r>
              <a:rPr sz="2400" noProof="1">
                <a:solidFill>
                  <a:srgbClr val="002060"/>
                </a:solidFill>
                <a:latin typeface="Corbel" panose="020B0503020204020204" pitchFamily="34" charset="0"/>
              </a:rPr>
              <a:t>            </a:t>
            </a:r>
            <a:r>
              <a:rPr sz="2400" noProof="1">
                <a:solidFill>
                  <a:srgbClr val="002060"/>
                </a:solidFill>
              </a:rPr>
              <a:t>Апелляцию </a:t>
            </a:r>
            <a:r>
              <a:rPr sz="2400" u="sng" noProof="1">
                <a:solidFill>
                  <a:srgbClr val="002060"/>
                </a:solidFill>
              </a:rPr>
              <a:t>о несогласии с выставленными баллам</a:t>
            </a:r>
            <a:r>
              <a:rPr sz="2400" noProof="1">
                <a:solidFill>
                  <a:srgbClr val="002060"/>
                </a:solidFill>
              </a:rPr>
              <a:t>и обучающиеся подают непосредственно в конфликтную комиссию или </a:t>
            </a:r>
            <a:r>
              <a:rPr sz="2400" b="1" noProof="1">
                <a:solidFill>
                  <a:srgbClr val="FF0075"/>
                </a:solidFill>
              </a:rPr>
              <a:t>в образовательную организацию</a:t>
            </a:r>
            <a:r>
              <a:rPr sz="2400" noProof="1">
                <a:solidFill>
                  <a:srgbClr val="002060"/>
                </a:solidFill>
              </a:rPr>
              <a:t>, в которой они были допущены в установленном порядке к ГИА. </a:t>
            </a:r>
          </a:p>
          <a:p>
            <a:pPr eaLnBrk="1" hangingPunct="1">
              <a:buFont typeface="Wingdings 2" pitchFamily="18" charset="2"/>
              <a:buChar char="•"/>
              <a:defRPr/>
            </a:pPr>
            <a:r>
              <a:rPr sz="2400" noProof="1">
                <a:solidFill>
                  <a:srgbClr val="002060"/>
                </a:solidFill>
              </a:rPr>
              <a:t>        Апелляция </a:t>
            </a:r>
            <a:r>
              <a:rPr sz="2400" u="sng" noProof="1">
                <a:solidFill>
                  <a:srgbClr val="002060"/>
                </a:solidFill>
              </a:rPr>
              <a:t>о несогласии с выставленными баллами </a:t>
            </a:r>
            <a:r>
              <a:rPr sz="2400" b="1" noProof="1">
                <a:solidFill>
                  <a:srgbClr val="FF0075"/>
                </a:solidFill>
              </a:rPr>
              <a:t>подается в течение двух рабочих дней </a:t>
            </a:r>
            <a:r>
              <a:rPr sz="2400" u="sng" noProof="1">
                <a:solidFill>
                  <a:srgbClr val="002060"/>
                </a:solidFill>
              </a:rPr>
              <a:t>со дня объявления результат</a:t>
            </a:r>
            <a:r>
              <a:rPr sz="2400" noProof="1">
                <a:solidFill>
                  <a:srgbClr val="002060"/>
                </a:solidFill>
              </a:rPr>
              <a:t>ов ГИА по соответствующему учебному предмету.</a:t>
            </a:r>
          </a:p>
          <a:p>
            <a:pPr eaLnBrk="1" hangingPunct="1">
              <a:buFont typeface="Wingdings 2" pitchFamily="18" charset="2"/>
              <a:buChar char="•"/>
              <a:defRPr/>
            </a:pPr>
            <a:endParaRPr sz="2400" noProof="1"/>
          </a:p>
        </p:txBody>
      </p:sp>
    </p:spTree>
  </p:cSld>
  <p:clrMapOvr>
    <a:masterClrMapping/>
  </p:clrMapOvr>
  <p:transition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1340768"/>
            <a:ext cx="8460432" cy="5262979"/>
          </a:xfrm>
          <a:prstGeom prst="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400" noProof="1">
                <a:solidFill>
                  <a:srgbClr val="002060"/>
                </a:solidFill>
              </a:rPr>
              <a:t>   Для рассмотрения апелляций создается конфликтная комиссия. </a:t>
            </a:r>
          </a:p>
          <a:p>
            <a:pPr eaLnBrk="0" hangingPunct="0">
              <a:defRPr/>
            </a:pPr>
            <a:endParaRPr lang="ru-RU" sz="2400" noProof="1">
              <a:solidFill>
                <a:srgbClr val="002060"/>
              </a:solidFill>
            </a:endParaRPr>
          </a:p>
          <a:p>
            <a:pPr eaLnBrk="0" hangingPunct="0">
              <a:defRPr/>
            </a:pPr>
            <a:r>
              <a:rPr lang="ru-RU" sz="2400" noProof="1">
                <a:solidFill>
                  <a:srgbClr val="002060"/>
                </a:solidFill>
              </a:rPr>
              <a:t>   При </a:t>
            </a:r>
            <a:r>
              <a:rPr lang="ru-RU" sz="2400" u="sng" noProof="1">
                <a:solidFill>
                  <a:srgbClr val="002060"/>
                </a:solidFill>
              </a:rPr>
              <a:t>рассмотрении апелляции </a:t>
            </a:r>
            <a:r>
              <a:rPr lang="ru-RU" sz="2400" noProof="1">
                <a:solidFill>
                  <a:srgbClr val="002060"/>
                </a:solidFill>
              </a:rPr>
              <a:t>вместо участника ГИА-9 или вместе с ним могут присутствовать его </a:t>
            </a:r>
            <a:r>
              <a:rPr lang="ru-RU" sz="2400" b="1" noProof="1">
                <a:solidFill>
                  <a:srgbClr val="002060"/>
                </a:solidFill>
              </a:rPr>
              <a:t>родители </a:t>
            </a:r>
            <a:r>
              <a:rPr lang="ru-RU" sz="2400" noProof="1">
                <a:solidFill>
                  <a:srgbClr val="002060"/>
                </a:solidFill>
              </a:rPr>
              <a:t>(законные представители), которые должны иметь при себе документы, удостоверяющие личность. </a:t>
            </a:r>
          </a:p>
          <a:p>
            <a:pPr eaLnBrk="0" hangingPunct="0">
              <a:defRPr/>
            </a:pPr>
            <a:endParaRPr lang="ru-RU" sz="2400" noProof="1">
              <a:solidFill>
                <a:srgbClr val="002060"/>
              </a:solidFill>
            </a:endParaRPr>
          </a:p>
          <a:p>
            <a:pPr eaLnBrk="0" hangingPunct="0">
              <a:defRPr/>
            </a:pPr>
            <a:r>
              <a:rPr lang="ru-RU" sz="2400" noProof="1">
                <a:solidFill>
                  <a:srgbClr val="002060"/>
                </a:solidFill>
              </a:rPr>
              <a:t>   При </a:t>
            </a:r>
            <a:r>
              <a:rPr lang="ru-RU" sz="2400" u="sng" noProof="1">
                <a:solidFill>
                  <a:srgbClr val="002060"/>
                </a:solidFill>
              </a:rPr>
              <a:t>рассмотрении апелляции </a:t>
            </a:r>
            <a:r>
              <a:rPr lang="ru-RU" sz="2400" noProof="1">
                <a:solidFill>
                  <a:srgbClr val="002060"/>
                </a:solidFill>
              </a:rPr>
              <a:t>участника ГИА-9, которому </a:t>
            </a:r>
            <a:r>
              <a:rPr lang="ru-RU" sz="2400" noProof="1">
                <a:solidFill>
                  <a:srgbClr val="FF0075"/>
                </a:solidFill>
              </a:rPr>
              <a:t>не исполнилось 14 лет, </a:t>
            </a:r>
            <a:r>
              <a:rPr lang="ru-RU" sz="2400" noProof="1">
                <a:solidFill>
                  <a:srgbClr val="002060"/>
                </a:solidFill>
              </a:rPr>
              <a:t>должны присутствовать его</a:t>
            </a:r>
            <a:r>
              <a:rPr lang="ru-RU" sz="2400" b="1" noProof="1">
                <a:solidFill>
                  <a:srgbClr val="002060"/>
                </a:solidFill>
              </a:rPr>
              <a:t> родители </a:t>
            </a:r>
            <a:r>
              <a:rPr lang="ru-RU" sz="2400" noProof="1">
                <a:solidFill>
                  <a:srgbClr val="002060"/>
                </a:solidFill>
              </a:rPr>
              <a:t>(законные представители). </a:t>
            </a:r>
          </a:p>
          <a:p>
            <a:pPr eaLnBrk="0" hangingPunct="0">
              <a:defRPr/>
            </a:pPr>
            <a:endParaRPr lang="ru-RU" sz="2400" noProof="1">
              <a:solidFill>
                <a:srgbClr val="002060"/>
              </a:solidFill>
            </a:endParaRPr>
          </a:p>
          <a:p>
            <a:pPr eaLnBrk="0" hangingPunct="0">
              <a:defRPr/>
            </a:pPr>
            <a:r>
              <a:rPr lang="ru-RU" sz="2400" noProof="1">
                <a:solidFill>
                  <a:srgbClr val="002060"/>
                </a:solidFill>
              </a:rPr>
              <a:t>   По </a:t>
            </a:r>
            <a:r>
              <a:rPr lang="ru-RU" sz="2400" u="sng" noProof="1">
                <a:solidFill>
                  <a:srgbClr val="002060"/>
                </a:solidFill>
              </a:rPr>
              <a:t>желанию участника </a:t>
            </a:r>
            <a:r>
              <a:rPr lang="ru-RU" sz="2400" noProof="1">
                <a:solidFill>
                  <a:srgbClr val="002060"/>
                </a:solidFill>
              </a:rPr>
              <a:t>ГИА-9 его апелляция может быть рассмотрена без его присутствия.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0"/>
            <a:ext cx="5760640" cy="1152128"/>
          </a:xfrm>
          <a:prstGeom prst="rect">
            <a:avLst/>
          </a:prstGeom>
        </p:spPr>
        <p:txBody>
          <a:bodyPr anchor="ctr"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65760" indent="-283210" algn="ctr"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r>
              <a:rPr lang="ru-RU" sz="53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Апелляция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ransition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490537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65760" indent="-283210" algn="ctr" eaLnBrk="1" hangingPunct="1"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r>
              <a:rPr lang="ru-RU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Повторная </a:t>
            </a:r>
            <a:r>
              <a:rPr lang="ru-RU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аттестация</a:t>
            </a:r>
            <a:endParaRPr lang="ru-RU" sz="4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1987" name="Rectangle 3"/>
          <p:cNvSpPr>
            <a:spLocks noGrp="1"/>
          </p:cNvSpPr>
          <p:nvPr>
            <p:ph idx="1"/>
          </p:nvPr>
        </p:nvSpPr>
        <p:spPr>
          <a:xfrm>
            <a:off x="611560" y="836712"/>
            <a:ext cx="8525445" cy="6001643"/>
          </a:xfrm>
          <a:solidFill>
            <a:schemeClr val="bg1"/>
          </a:solidFill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marL="81280">
              <a:buFont typeface="Wingdings 2" pitchFamily="18" charset="2"/>
              <a:buChar char="•"/>
              <a:defRPr/>
            </a:pPr>
            <a:r>
              <a:rPr sz="2200" noProof="1">
                <a:solidFill>
                  <a:srgbClr val="002060"/>
                </a:solidFill>
              </a:rPr>
              <a:t>   </a:t>
            </a:r>
            <a:r>
              <a:rPr sz="2400" noProof="1">
                <a:solidFill>
                  <a:srgbClr val="002060"/>
                </a:solidFill>
              </a:rPr>
              <a:t>Повторно к сдаче ГИА по соответствующему учебному предмету в текущем году по решению ГЭК допускаются следующие обучающиеся:</a:t>
            </a:r>
          </a:p>
          <a:p>
            <a:pPr marL="81280">
              <a:buClr>
                <a:srgbClr val="240AE4"/>
              </a:buClr>
              <a:defRPr/>
            </a:pPr>
            <a:r>
              <a:rPr sz="2400" noProof="1">
                <a:solidFill>
                  <a:srgbClr val="002060"/>
                </a:solidFill>
              </a:rPr>
              <a:t>получившие на ГИА </a:t>
            </a:r>
            <a:r>
              <a:rPr sz="2400" b="1" noProof="1">
                <a:solidFill>
                  <a:srgbClr val="FF0000"/>
                </a:solidFill>
              </a:rPr>
              <a:t>неудовлетворительный результат </a:t>
            </a:r>
            <a:r>
              <a:rPr sz="2400" noProof="1">
                <a:solidFill>
                  <a:srgbClr val="002060"/>
                </a:solidFill>
              </a:rPr>
              <a:t>не более чем по двум учебным предметам (из числа обязательных и предметов по выбору)</a:t>
            </a:r>
            <a:r>
              <a:rPr sz="2400" noProof="1"/>
              <a:t>;</a:t>
            </a:r>
          </a:p>
          <a:p>
            <a:pPr marL="81280">
              <a:buClr>
                <a:srgbClr val="240AE4"/>
              </a:buClr>
              <a:defRPr/>
            </a:pPr>
            <a:r>
              <a:rPr sz="2400" b="1" noProof="1">
                <a:solidFill>
                  <a:srgbClr val="FF0000"/>
                </a:solidFill>
              </a:rPr>
              <a:t>не явившиеся на экзамены по уважительным причинам </a:t>
            </a:r>
            <a:r>
              <a:rPr sz="2400" noProof="1">
                <a:solidFill>
                  <a:srgbClr val="002060"/>
                </a:solidFill>
              </a:rPr>
              <a:t>(болезнь или иные обстоятельства, подтвержденные документально);</a:t>
            </a:r>
          </a:p>
          <a:p>
            <a:pPr marL="81280">
              <a:buClr>
                <a:srgbClr val="240AE4"/>
              </a:buClr>
              <a:defRPr/>
            </a:pPr>
            <a:r>
              <a:rPr sz="2400" b="1" noProof="1">
                <a:solidFill>
                  <a:srgbClr val="FF0000"/>
                </a:solidFill>
              </a:rPr>
              <a:t>не завершившие выполнение экзаменационной работы по уважительным причинам </a:t>
            </a:r>
            <a:r>
              <a:rPr sz="2400" noProof="1">
                <a:solidFill>
                  <a:srgbClr val="002060"/>
                </a:solidFill>
              </a:rPr>
              <a:t>(болезнь или иные обстоятельства, подтвержденные документально);</a:t>
            </a:r>
          </a:p>
          <a:p>
            <a:pPr marL="81280">
              <a:buClr>
                <a:srgbClr val="240AE4"/>
              </a:buClr>
              <a:defRPr/>
            </a:pPr>
            <a:r>
              <a:rPr sz="2400" b="1" noProof="1">
                <a:solidFill>
                  <a:srgbClr val="FF0000"/>
                </a:solidFill>
              </a:rPr>
              <a:t>апелляция которых </a:t>
            </a:r>
            <a:r>
              <a:rPr sz="2400" noProof="1">
                <a:solidFill>
                  <a:srgbClr val="002060"/>
                </a:solidFill>
              </a:rPr>
              <a:t>о нарушении установленного порядка проведения ГИА конфликтной комиссией </a:t>
            </a:r>
            <a:r>
              <a:rPr sz="2400" b="1" noProof="1">
                <a:solidFill>
                  <a:srgbClr val="FF0000"/>
                </a:solidFill>
              </a:rPr>
              <a:t>была удовлетворена</a:t>
            </a:r>
            <a:r>
              <a:rPr sz="2400" noProof="1"/>
              <a:t>.</a:t>
            </a:r>
          </a:p>
        </p:txBody>
      </p:sp>
    </p:spTree>
  </p:cSld>
  <p:clrMapOvr>
    <a:masterClrMapping/>
  </p:clrMapOvr>
  <p:transition>
    <p:check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7"/>
            <a:ext cx="749808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65760" indent="-283210" algn="ctr" eaLnBrk="1" hangingPunct="1"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r>
              <a:rPr lang="ru-RU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Повторный курс обучения </a:t>
            </a:r>
          </a:p>
        </p:txBody>
      </p:sp>
      <p:sp>
        <p:nvSpPr>
          <p:cNvPr id="44035" name="Объект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80963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700" smtClean="0">
                <a:solidFill>
                  <a:srgbClr val="002060"/>
                </a:solidFill>
                <a:latin typeface="Arial" pitchFamily="34" charset="0"/>
              </a:rPr>
              <a:t>Обучающимся, </a:t>
            </a:r>
          </a:p>
          <a:p>
            <a:pPr marL="80963" indent="0" eaLnBrk="1" hangingPunct="1">
              <a:lnSpc>
                <a:spcPct val="80000"/>
              </a:lnSpc>
              <a:buClr>
                <a:srgbClr val="240AE4"/>
              </a:buClr>
              <a:buFont typeface="Wingdings" pitchFamily="2" charset="2"/>
              <a:buChar char="Ø"/>
            </a:pPr>
            <a:r>
              <a:rPr lang="ru-RU" sz="2700" b="1" smtClean="0">
                <a:solidFill>
                  <a:srgbClr val="FF0000"/>
                </a:solidFill>
                <a:latin typeface="Arial" pitchFamily="34" charset="0"/>
              </a:rPr>
              <a:t>не завершившим </a:t>
            </a:r>
            <a:r>
              <a:rPr lang="ru-RU" sz="2700" smtClean="0">
                <a:solidFill>
                  <a:srgbClr val="002060"/>
                </a:solidFill>
                <a:latin typeface="Arial" pitchFamily="34" charset="0"/>
              </a:rPr>
              <a:t>основного общего образования, </a:t>
            </a:r>
          </a:p>
          <a:p>
            <a:pPr marL="80963" indent="0" eaLnBrk="1" hangingPunct="1">
              <a:lnSpc>
                <a:spcPct val="80000"/>
              </a:lnSpc>
              <a:buClr>
                <a:srgbClr val="240AE4"/>
              </a:buClr>
              <a:buFont typeface="Wingdings" pitchFamily="2" charset="2"/>
              <a:buChar char="Ø"/>
            </a:pPr>
            <a:r>
              <a:rPr lang="ru-RU" sz="2700" b="1" smtClean="0">
                <a:solidFill>
                  <a:srgbClr val="FF0000"/>
                </a:solidFill>
                <a:latin typeface="Arial" pitchFamily="34" charset="0"/>
              </a:rPr>
              <a:t>не прошедшим </a:t>
            </a:r>
            <a:r>
              <a:rPr lang="ru-RU" sz="2700" smtClean="0">
                <a:solidFill>
                  <a:srgbClr val="002060"/>
                </a:solidFill>
                <a:latin typeface="Arial" pitchFamily="34" charset="0"/>
              </a:rPr>
              <a:t>ГИА или получившим на ГИА неудовлетворительные результаты</a:t>
            </a:r>
            <a:r>
              <a:rPr lang="ru-RU" sz="2700" smtClean="0">
                <a:latin typeface="Arial" pitchFamily="34" charset="0"/>
              </a:rPr>
              <a:t> </a:t>
            </a:r>
            <a:r>
              <a:rPr lang="ru-RU" sz="2700" b="1" smtClean="0">
                <a:solidFill>
                  <a:srgbClr val="FF0000"/>
                </a:solidFill>
                <a:latin typeface="Arial" pitchFamily="34" charset="0"/>
              </a:rPr>
              <a:t>более чем по двум учебным предметам</a:t>
            </a:r>
            <a:r>
              <a:rPr lang="ru-RU" sz="2700" smtClean="0">
                <a:latin typeface="Arial" pitchFamily="34" charset="0"/>
              </a:rPr>
              <a:t>, </a:t>
            </a:r>
          </a:p>
          <a:p>
            <a:pPr marL="80963" indent="0" eaLnBrk="1" hangingPunct="1">
              <a:lnSpc>
                <a:spcPct val="80000"/>
              </a:lnSpc>
              <a:buClr>
                <a:srgbClr val="240AE4"/>
              </a:buClr>
              <a:buFont typeface="Wingdings" pitchFamily="2" charset="2"/>
              <a:buChar char="Ø"/>
            </a:pPr>
            <a:r>
              <a:rPr lang="ru-RU" sz="2700" smtClean="0">
                <a:solidFill>
                  <a:srgbClr val="002060"/>
                </a:solidFill>
                <a:latin typeface="Arial" pitchFamily="34" charset="0"/>
              </a:rPr>
              <a:t>либо получившим </a:t>
            </a:r>
            <a:r>
              <a:rPr lang="ru-RU" sz="2700" b="1" smtClean="0">
                <a:solidFill>
                  <a:srgbClr val="FF0000"/>
                </a:solidFill>
                <a:latin typeface="Arial" pitchFamily="34" charset="0"/>
              </a:rPr>
              <a:t>повторно неудовлетворительные результаты по двум учебным предметам</a:t>
            </a:r>
            <a:r>
              <a:rPr lang="ru-RU" sz="2700" smtClean="0">
                <a:latin typeface="Arial" pitchFamily="34" charset="0"/>
              </a:rPr>
              <a:t> </a:t>
            </a:r>
            <a:r>
              <a:rPr lang="ru-RU" sz="2700" smtClean="0">
                <a:solidFill>
                  <a:srgbClr val="002060"/>
                </a:solidFill>
                <a:latin typeface="Arial" pitchFamily="34" charset="0"/>
              </a:rPr>
              <a:t>на ГИА в дополнительные сроки, предоставляется право пройти ГИА по соответствующим учебным предметам </a:t>
            </a:r>
            <a:r>
              <a:rPr lang="ru-RU" sz="2700" b="1" u="sng" smtClean="0">
                <a:solidFill>
                  <a:srgbClr val="FF0000"/>
                </a:solidFill>
                <a:latin typeface="Arial" pitchFamily="34" charset="0"/>
              </a:rPr>
              <a:t>не ранее 1 сентября 2021.</a:t>
            </a:r>
            <a:endParaRPr lang="ru-RU" sz="2700" u="sng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hecker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7" y="274637"/>
            <a:ext cx="749808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65760" indent="-283210" eaLnBrk="1" hangingPunct="1"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r>
              <a:rPr lang="ru-RU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Повторный курс обучения </a:t>
            </a:r>
          </a:p>
        </p:txBody>
      </p:sp>
      <p:sp>
        <p:nvSpPr>
          <p:cNvPr id="45059" name="Объект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80963" indent="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3000" smtClean="0">
                <a:solidFill>
                  <a:srgbClr val="002060"/>
                </a:solidFill>
                <a:latin typeface="Arial" pitchFamily="34" charset="0"/>
              </a:rPr>
              <a:t>Указанные обучающиеся </a:t>
            </a:r>
            <a:r>
              <a:rPr lang="ru-RU" sz="3000" u="sng" smtClean="0">
                <a:solidFill>
                  <a:srgbClr val="002060"/>
                </a:solidFill>
                <a:latin typeface="Arial" pitchFamily="34" charset="0"/>
              </a:rPr>
              <a:t>по усмотрению родителей </a:t>
            </a:r>
            <a:r>
              <a:rPr lang="ru-RU" sz="3000" smtClean="0">
                <a:solidFill>
                  <a:srgbClr val="002060"/>
                </a:solidFill>
                <a:latin typeface="Arial" pitchFamily="34" charset="0"/>
              </a:rPr>
              <a:t>(законных представителей): </a:t>
            </a:r>
          </a:p>
          <a:p>
            <a:pPr marL="80963" indent="0" eaLnBrk="1" hangingPunct="1">
              <a:lnSpc>
                <a:spcPct val="90000"/>
              </a:lnSpc>
              <a:buClr>
                <a:srgbClr val="002060"/>
              </a:buClr>
              <a:buFont typeface="Wingdings" pitchFamily="2" charset="2"/>
              <a:buChar char="§"/>
            </a:pPr>
            <a:r>
              <a:rPr lang="ru-RU" sz="3000" smtClean="0">
                <a:solidFill>
                  <a:srgbClr val="002060"/>
                </a:solidFill>
                <a:latin typeface="Arial" pitchFamily="34" charset="0"/>
              </a:rPr>
              <a:t>оставляются на </a:t>
            </a:r>
            <a:r>
              <a:rPr lang="ru-RU" sz="3000" b="1" smtClean="0">
                <a:solidFill>
                  <a:srgbClr val="002060"/>
                </a:solidFill>
                <a:latin typeface="Arial" pitchFamily="34" charset="0"/>
              </a:rPr>
              <a:t>повторное</a:t>
            </a:r>
            <a:r>
              <a:rPr lang="ru-RU" sz="3000" smtClean="0">
                <a:solidFill>
                  <a:srgbClr val="002060"/>
                </a:solidFill>
                <a:latin typeface="Arial" pitchFamily="34" charset="0"/>
              </a:rPr>
              <a:t> обучение; </a:t>
            </a:r>
          </a:p>
          <a:p>
            <a:pPr marL="80963" indent="0" eaLnBrk="1" hangingPunct="1">
              <a:lnSpc>
                <a:spcPct val="90000"/>
              </a:lnSpc>
              <a:buClr>
                <a:srgbClr val="002060"/>
              </a:buClr>
              <a:buFont typeface="Wingdings" pitchFamily="2" charset="2"/>
              <a:buChar char="§"/>
            </a:pPr>
            <a:r>
              <a:rPr lang="ru-RU" sz="3000" smtClean="0">
                <a:solidFill>
                  <a:srgbClr val="002060"/>
                </a:solidFill>
                <a:latin typeface="Arial" pitchFamily="34" charset="0"/>
              </a:rPr>
              <a:t>переводятся на </a:t>
            </a:r>
            <a:r>
              <a:rPr lang="ru-RU" sz="3000" b="1" smtClean="0">
                <a:solidFill>
                  <a:srgbClr val="002060"/>
                </a:solidFill>
                <a:latin typeface="Arial" pitchFamily="34" charset="0"/>
              </a:rPr>
              <a:t>обучение по адаптированным </a:t>
            </a:r>
            <a:r>
              <a:rPr lang="ru-RU" sz="3000" smtClean="0">
                <a:solidFill>
                  <a:srgbClr val="002060"/>
                </a:solidFill>
                <a:latin typeface="Arial" pitchFamily="34" charset="0"/>
              </a:rPr>
              <a:t>образовательным программам в соответствии с рекомендациями психолого-медико- педагогической комиссии;</a:t>
            </a:r>
          </a:p>
          <a:p>
            <a:pPr marL="80963" indent="0" eaLnBrk="1" hangingPunct="1">
              <a:lnSpc>
                <a:spcPct val="90000"/>
              </a:lnSpc>
              <a:buClr>
                <a:srgbClr val="002060"/>
              </a:buClr>
              <a:buFont typeface="Wingdings" pitchFamily="2" charset="2"/>
              <a:buChar char="§"/>
            </a:pPr>
            <a:r>
              <a:rPr lang="ru-RU" sz="3000" smtClean="0">
                <a:solidFill>
                  <a:srgbClr val="002060"/>
                </a:solidFill>
                <a:latin typeface="Arial" pitchFamily="34" charset="0"/>
              </a:rPr>
              <a:t>переводятся на </a:t>
            </a:r>
            <a:r>
              <a:rPr lang="ru-RU" sz="3000" b="1" smtClean="0">
                <a:solidFill>
                  <a:srgbClr val="002060"/>
                </a:solidFill>
                <a:latin typeface="Arial" pitchFamily="34" charset="0"/>
              </a:rPr>
              <a:t>обучение по индивидуальному учебному плану</a:t>
            </a:r>
            <a:r>
              <a:rPr lang="ru-RU" sz="3000" smtClean="0">
                <a:solidFill>
                  <a:srgbClr val="002060"/>
                </a:solidFill>
                <a:latin typeface="Arial" pitchFamily="34" charset="0"/>
              </a:rPr>
              <a:t>.</a:t>
            </a:r>
            <a:r>
              <a:rPr lang="ru-RU" sz="3000" smtClean="0">
                <a:latin typeface="Arial" pitchFamily="34" charset="0"/>
              </a:rPr>
              <a:t> </a:t>
            </a:r>
            <a:endParaRPr lang="ru-RU" sz="300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20559" y="5287980"/>
            <a:ext cx="1615135" cy="138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>
    <p:check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65760" indent="-283210" algn="ctr" eaLnBrk="1" hangingPunct="1"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r>
              <a:rPr lang="ru-RU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К повторной сдаче экзаменов </a:t>
            </a:r>
            <a:r>
              <a:rPr lang="ru-RU" sz="3600" b="1" u="sng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не </a:t>
            </a:r>
            <a:r>
              <a:rPr lang="ru-RU" sz="3600" b="1" u="sng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допускаются:</a:t>
            </a:r>
            <a:endParaRPr lang="ru-RU" sz="3600" b="1" u="sng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1600200"/>
            <a:ext cx="7921625" cy="3540125"/>
          </a:xfrm>
        </p:spPr>
        <p:txBody>
          <a:bodyPr>
            <a:spAutoFit/>
          </a:bodyPr>
          <a:lstStyle/>
          <a:p>
            <a:pPr>
              <a:spcBef>
                <a:spcPct val="0"/>
              </a:spcBef>
              <a:buClr>
                <a:srgbClr val="240AE4"/>
              </a:buClr>
              <a:buFont typeface="Wingdings" pitchFamily="2" charset="2"/>
              <a:buChar char="Ø"/>
            </a:pPr>
            <a:r>
              <a:rPr lang="ru-RU" smtClean="0">
                <a:solidFill>
                  <a:srgbClr val="002060"/>
                </a:solidFill>
                <a:latin typeface="Arial" pitchFamily="34" charset="0"/>
              </a:rPr>
              <a:t>обучающиеся, </a:t>
            </a:r>
            <a:r>
              <a:rPr lang="ru-RU" b="1" u="sng" smtClean="0">
                <a:solidFill>
                  <a:srgbClr val="002060"/>
                </a:solidFill>
                <a:latin typeface="Arial" pitchFamily="34" charset="0"/>
              </a:rPr>
              <a:t>удаленные с экзамена за нарушение </a:t>
            </a:r>
            <a:r>
              <a:rPr lang="ru-RU" smtClean="0">
                <a:solidFill>
                  <a:srgbClr val="002060"/>
                </a:solidFill>
                <a:latin typeface="Arial" pitchFamily="34" charset="0"/>
              </a:rPr>
              <a:t>установленного порядка проведения ГИА;</a:t>
            </a:r>
          </a:p>
          <a:p>
            <a:pPr>
              <a:spcBef>
                <a:spcPct val="0"/>
              </a:spcBef>
              <a:buClr>
                <a:srgbClr val="240AE4"/>
              </a:buClr>
              <a:buFont typeface="Wingdings" pitchFamily="2" charset="2"/>
              <a:buChar char="Ø"/>
            </a:pPr>
            <a:r>
              <a:rPr lang="ru-RU" smtClean="0">
                <a:solidFill>
                  <a:srgbClr val="002060"/>
                </a:solidFill>
                <a:latin typeface="Arial" pitchFamily="34" charset="0"/>
              </a:rPr>
              <a:t>обучающиеся, </a:t>
            </a:r>
            <a:r>
              <a:rPr lang="ru-RU" b="1" u="sng" smtClean="0">
                <a:solidFill>
                  <a:srgbClr val="002060"/>
                </a:solidFill>
                <a:latin typeface="Arial" pitchFamily="34" charset="0"/>
              </a:rPr>
              <a:t>результаты</a:t>
            </a:r>
            <a:r>
              <a:rPr lang="ru-RU" b="1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mtClean="0">
                <a:solidFill>
                  <a:srgbClr val="002060"/>
                </a:solidFill>
                <a:latin typeface="Arial" pitchFamily="34" charset="0"/>
              </a:rPr>
              <a:t>которых были </a:t>
            </a:r>
            <a:r>
              <a:rPr lang="ru-RU" b="1" u="sng" smtClean="0">
                <a:solidFill>
                  <a:srgbClr val="002060"/>
                </a:solidFill>
                <a:latin typeface="Arial" pitchFamily="34" charset="0"/>
              </a:rPr>
              <a:t>аннулированы ГЭК </a:t>
            </a:r>
            <a:r>
              <a:rPr lang="ru-RU" smtClean="0">
                <a:solidFill>
                  <a:srgbClr val="002060"/>
                </a:solidFill>
                <a:latin typeface="Arial" pitchFamily="34" charset="0"/>
              </a:rPr>
              <a:t>за нарушение ими установленного порядка проведения ГИА.</a:t>
            </a:r>
            <a:endParaRPr lang="ru-RU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737" y="5355063"/>
            <a:ext cx="1727548" cy="147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ransition>
    <p:blinds dir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5"/>
            <a:ext cx="7848872" cy="990601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Оценивание экзаменационных работ участников государственной итоговой аттестации</a:t>
            </a:r>
            <a:endParaRPr lang="ru-RU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916832"/>
            <a:ext cx="7956376" cy="4248472"/>
          </a:xfrm>
          <a:solidFill>
            <a:srgbClr val="FFFFCC"/>
          </a:solidFill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1" hangingPunct="1">
              <a:buFont typeface="Wingdings 2" pitchFamily="18" charset="2"/>
              <a:buChar char="•"/>
              <a:defRPr/>
            </a:pPr>
            <a:r>
              <a:rPr sz="3600" b="1" noProof="1">
                <a:solidFill>
                  <a:srgbClr val="002060"/>
                </a:solidFill>
                <a:latin typeface="Corbel" panose="020B0503020204020204" pitchFamily="34" charset="0"/>
              </a:rPr>
              <a:t>      </a:t>
            </a:r>
            <a:r>
              <a:rPr sz="3600" b="1" noProof="1">
                <a:solidFill>
                  <a:srgbClr val="002060"/>
                </a:solidFill>
                <a:latin typeface="Calibri" panose="020F0502020204030204" pitchFamily="34" charset="0"/>
              </a:rPr>
              <a:t>Полученные результаты в первичных баллах (сумма баллов за правильно выполненные задания экзаменационной работы) переводят в пятибалльную систему оценивания.</a:t>
            </a:r>
          </a:p>
        </p:txBody>
      </p:sp>
    </p:spTree>
  </p:cSld>
  <p:clrMapOvr>
    <a:masterClrMapping/>
  </p:clrMapOvr>
  <p:transition>
    <p:blind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5"/>
          <p:cNvSpPr>
            <a:spLocks noChangeArrowheads="1"/>
          </p:cNvSpPr>
          <p:nvPr/>
        </p:nvSpPr>
        <p:spPr bwMode="auto">
          <a:xfrm>
            <a:off x="1403350" y="2060575"/>
            <a:ext cx="7454900" cy="408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2800" b="1" i="1">
                <a:solidFill>
                  <a:srgbClr val="002060"/>
                </a:solidFill>
              </a:rPr>
              <a:t>                         </a:t>
            </a:r>
            <a:r>
              <a:rPr lang="ru-RU" sz="3200" b="1" i="1">
                <a:solidFill>
                  <a:srgbClr val="002060"/>
                </a:solidFill>
              </a:rPr>
              <a:t>Решение о допуске к государственной итоговой аттестации принимается педагогическим советом образовательной организации и оформляется распорядительным актом образовательной организации </a:t>
            </a:r>
            <a:r>
              <a:rPr lang="ru-RU" sz="3200" b="1" i="1">
                <a:solidFill>
                  <a:srgbClr val="FF0000"/>
                </a:solidFill>
              </a:rPr>
              <a:t>не позднее 24 мая </a:t>
            </a:r>
            <a:r>
              <a:rPr lang="ru-RU" sz="3200" b="1" i="1">
                <a:solidFill>
                  <a:srgbClr val="002060"/>
                </a:solidFill>
              </a:rPr>
              <a:t>текущего года</a:t>
            </a:r>
            <a:r>
              <a:rPr lang="ru-RU" sz="3200" b="1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404664"/>
            <a:ext cx="4737785" cy="76944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buFontTx/>
              <a:buNone/>
              <a:defRPr/>
            </a:pPr>
            <a:r>
              <a:rPr lang="ru-RU" sz="44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j-ea"/>
                <a:cs typeface="+mj-cs"/>
              </a:rPr>
              <a:t>Участники ГИА</a:t>
            </a:r>
            <a:endParaRPr lang="ru-RU" b="1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340" name="Picture 2" descr="d:\Desktop\рабочий стол, 2016-2017 уч. год\Аналитика\1 четверть 2016-2017 уч. год\331578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100"/>
            <a:ext cx="3024188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 action="ppaction://hlinkfile"/>
              </a:rPr>
              <a:t>Шкала перевода баллов ГИА в оценки</a:t>
            </a:r>
            <a:endParaRPr lang="ru-RU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Особенности ГИА по отдельным учебным предметам</a:t>
            </a:r>
            <a:endParaRPr lang="ru-RU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9155" name="Прямоугольник 2"/>
          <p:cNvSpPr>
            <a:spLocks noChangeArrowheads="1"/>
          </p:cNvSpPr>
          <p:nvPr/>
        </p:nvSpPr>
        <p:spPr bwMode="auto">
          <a:xfrm>
            <a:off x="1116013" y="1773238"/>
            <a:ext cx="7777162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539750" algn="ctr" eaLnBrk="0" hangingPunct="0">
              <a:tabLst>
                <a:tab pos="539750" algn="l"/>
              </a:tabLst>
            </a:pPr>
            <a:r>
              <a:rPr lang="ru-RU" sz="3200" b="1">
                <a:solidFill>
                  <a:srgbClr val="0000FF"/>
                </a:solidFill>
                <a:latin typeface="Calibri" pitchFamily="34" charset="0"/>
              </a:rPr>
              <a:t>Русский язык</a:t>
            </a:r>
          </a:p>
          <a:p>
            <a:pPr indent="539750" eaLnBrk="0" hangingPunct="0">
              <a:tabLst>
                <a:tab pos="539750" algn="l"/>
              </a:tabLst>
            </a:pPr>
            <a:r>
              <a:rPr lang="ru-RU" sz="2800">
                <a:solidFill>
                  <a:srgbClr val="002060"/>
                </a:solidFill>
                <a:latin typeface="Calibri" pitchFamily="34" charset="0"/>
              </a:rPr>
              <a:t>Экзамен по русскому языку требует выполнения заданий с выбором ответа, заданий с полным ответом,</a:t>
            </a:r>
            <a:r>
              <a:rPr lang="ru-RU" sz="2800">
                <a:latin typeface="Calibri" pitchFamily="34" charset="0"/>
              </a:rPr>
              <a:t>  </a:t>
            </a:r>
            <a:r>
              <a:rPr lang="ru-RU" sz="2800" u="sng">
                <a:solidFill>
                  <a:srgbClr val="FF0000"/>
                </a:solidFill>
                <a:latin typeface="Calibri" pitchFamily="34" charset="0"/>
              </a:rPr>
              <a:t>сочинения- рассуждения </a:t>
            </a:r>
            <a:r>
              <a:rPr lang="ru-RU" sz="2800">
                <a:solidFill>
                  <a:srgbClr val="002060"/>
                </a:solidFill>
                <a:latin typeface="Calibri" pitchFamily="34" charset="0"/>
              </a:rPr>
              <a:t>и</a:t>
            </a:r>
            <a:r>
              <a:rPr lang="ru-RU" sz="2800">
                <a:latin typeface="Calibri" pitchFamily="34" charset="0"/>
              </a:rPr>
              <a:t> </a:t>
            </a:r>
            <a:r>
              <a:rPr lang="ru-RU" sz="2800" u="sng">
                <a:solidFill>
                  <a:srgbClr val="FF0000"/>
                </a:solidFill>
                <a:latin typeface="Calibri" pitchFamily="34" charset="0"/>
              </a:rPr>
              <a:t>изложения</a:t>
            </a:r>
            <a:r>
              <a:rPr lang="ru-RU" sz="2800">
                <a:solidFill>
                  <a:srgbClr val="002060"/>
                </a:solidFill>
                <a:latin typeface="Calibri" pitchFamily="34" charset="0"/>
              </a:rPr>
              <a:t>.</a:t>
            </a:r>
            <a:r>
              <a:rPr lang="ru-RU" sz="2800">
                <a:latin typeface="Calibri" pitchFamily="34" charset="0"/>
              </a:rPr>
              <a:t> </a:t>
            </a:r>
            <a:r>
              <a:rPr lang="ru-RU" sz="2800">
                <a:solidFill>
                  <a:srgbClr val="002060"/>
                </a:solidFill>
                <a:latin typeface="Calibri" pitchFamily="34" charset="0"/>
              </a:rPr>
              <a:t>Текст изложения ученики прослушивают из аудиозаписи на диске, который прилагается к КИМам.</a:t>
            </a:r>
          </a:p>
        </p:txBody>
      </p:sp>
      <p:pic>
        <p:nvPicPr>
          <p:cNvPr id="49156" name="Picture 2" descr="C:\Users\Евгения\Desktop\Общешкольные родительские собрания, 2015-2016\9 класс, 2015-2016\картинка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4868863"/>
            <a:ext cx="2951163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46288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0179" name="Прямоугольник 4"/>
          <p:cNvSpPr>
            <a:spLocks noChangeArrowheads="1"/>
          </p:cNvSpPr>
          <p:nvPr/>
        </p:nvSpPr>
        <p:spPr bwMode="auto">
          <a:xfrm>
            <a:off x="2124075" y="1412875"/>
            <a:ext cx="67691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>
                <a:latin typeface="Franklin Gothic Demi" pitchFamily="34" charset="0"/>
              </a:rPr>
              <a:t>Максимальное количество баллов, которое может получить экзаменуемый за выполнение всей экзаменационной работы, - </a:t>
            </a:r>
            <a:r>
              <a:rPr lang="ru-RU" sz="2800">
                <a:solidFill>
                  <a:srgbClr val="FF0000"/>
                </a:solidFill>
                <a:latin typeface="Franklin Gothic Demi" pitchFamily="34" charset="0"/>
              </a:rPr>
              <a:t>32 балла</a:t>
            </a:r>
            <a:r>
              <a:rPr lang="ru-RU" sz="2800">
                <a:latin typeface="Franklin Gothic Demi" pitchFamily="34" charset="0"/>
              </a:rPr>
              <a:t>:</a:t>
            </a:r>
          </a:p>
          <a:p>
            <a:pPr eaLnBrk="0" hangingPunct="0">
              <a:buFont typeface="Arial" pitchFamily="34" charset="0"/>
              <a:buChar char="-"/>
            </a:pPr>
            <a:r>
              <a:rPr lang="ru-RU" sz="2800">
                <a:latin typeface="Franklin Gothic Demi" pitchFamily="34" charset="0"/>
              </a:rPr>
              <a:t>за модуль «Алгебра» - </a:t>
            </a:r>
            <a:r>
              <a:rPr lang="ru-RU" sz="2800">
                <a:solidFill>
                  <a:srgbClr val="FF0000"/>
                </a:solidFill>
                <a:latin typeface="Franklin Gothic Demi" pitchFamily="34" charset="0"/>
              </a:rPr>
              <a:t>20 баллов</a:t>
            </a:r>
            <a:r>
              <a:rPr lang="ru-RU" sz="2800">
                <a:latin typeface="Franklin Gothic Demi" pitchFamily="34" charset="0"/>
              </a:rPr>
              <a:t>,</a:t>
            </a:r>
          </a:p>
          <a:p>
            <a:pPr eaLnBrk="0" hangingPunct="0">
              <a:buFont typeface="Arial" pitchFamily="34" charset="0"/>
              <a:buChar char="-"/>
            </a:pPr>
            <a:r>
              <a:rPr lang="ru-RU" sz="2800">
                <a:latin typeface="Franklin Gothic Demi" pitchFamily="34" charset="0"/>
              </a:rPr>
              <a:t>за модуль «Геометрия» - </a:t>
            </a:r>
            <a:r>
              <a:rPr lang="ru-RU" sz="2800">
                <a:solidFill>
                  <a:srgbClr val="FF0000"/>
                </a:solidFill>
                <a:latin typeface="Franklin Gothic Demi" pitchFamily="34" charset="0"/>
              </a:rPr>
              <a:t>12 баллов</a:t>
            </a:r>
            <a:r>
              <a:rPr lang="ru-RU" sz="2800">
                <a:latin typeface="Franklin Gothic Demi" pitchFamily="34" charset="0"/>
              </a:rPr>
              <a:t>, </a:t>
            </a:r>
          </a:p>
        </p:txBody>
      </p:sp>
      <p:sp>
        <p:nvSpPr>
          <p:cNvPr id="50180" name="Прямоугольник 5"/>
          <p:cNvSpPr>
            <a:spLocks noChangeArrowheads="1"/>
          </p:cNvSpPr>
          <p:nvPr/>
        </p:nvSpPr>
        <p:spPr bwMode="auto">
          <a:xfrm>
            <a:off x="1116013" y="4357688"/>
            <a:ext cx="7777162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2800">
                <a:latin typeface="Franklin Gothic Demi" pitchFamily="34" charset="0"/>
              </a:rPr>
              <a:t> </a:t>
            </a:r>
            <a:r>
              <a:rPr lang="ru-RU" sz="2800">
                <a:solidFill>
                  <a:srgbClr val="002060"/>
                </a:solidFill>
                <a:latin typeface="Franklin Gothic Demi" pitchFamily="34" charset="0"/>
              </a:rPr>
              <a:t>Из них </a:t>
            </a:r>
            <a:r>
              <a:rPr lang="ru-RU" sz="2800">
                <a:solidFill>
                  <a:srgbClr val="FF0000"/>
                </a:solidFill>
                <a:latin typeface="Franklin Gothic Demi" pitchFamily="34" charset="0"/>
              </a:rPr>
              <a:t>не менее 2 баллов </a:t>
            </a:r>
            <a:r>
              <a:rPr lang="ru-RU" sz="2800">
                <a:solidFill>
                  <a:srgbClr val="002060"/>
                </a:solidFill>
                <a:latin typeface="Franklin Gothic Demi" pitchFamily="34" charset="0"/>
              </a:rPr>
              <a:t>по модулю </a:t>
            </a:r>
          </a:p>
          <a:p>
            <a:pPr eaLnBrk="0" hangingPunct="0">
              <a:lnSpc>
                <a:spcPct val="90000"/>
              </a:lnSpc>
            </a:pPr>
            <a:r>
              <a:rPr lang="ru-RU" sz="2800">
                <a:solidFill>
                  <a:srgbClr val="002060"/>
                </a:solidFill>
                <a:latin typeface="Franklin Gothic Demi" pitchFamily="34" charset="0"/>
              </a:rPr>
              <a:t>«Геометрия»</a:t>
            </a:r>
          </a:p>
        </p:txBody>
      </p:sp>
      <p:sp>
        <p:nvSpPr>
          <p:cNvPr id="7" name="Заголовок 1"/>
          <p:cNvSpPr txBox="1"/>
          <p:nvPr/>
        </p:nvSpPr>
        <p:spPr>
          <a:xfrm>
            <a:off x="1645920" y="260647"/>
            <a:ext cx="749808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ru-RU" sz="4800" b="1" dirty="0">
                <a:solidFill>
                  <a:srgbClr val="240AE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ea typeface="+mj-ea"/>
                <a:cs typeface="+mj-cs"/>
              </a:rPr>
              <a:t>Математика</a:t>
            </a:r>
          </a:p>
        </p:txBody>
      </p:sp>
    </p:spTree>
  </p:cSld>
  <p:clrMapOvr>
    <a:masterClrMapping/>
  </p:clrMapOvr>
  <p:transition spd="slow">
    <p:spli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1"/>
          <p:cNvSpPr txBox="1">
            <a:spLocks noChangeArrowheads="1"/>
          </p:cNvSpPr>
          <p:nvPr/>
        </p:nvSpPr>
        <p:spPr bwMode="auto">
          <a:xfrm>
            <a:off x="1166813" y="214313"/>
            <a:ext cx="77755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/>
              <a:t>Справка о планируемых изменениях </a:t>
            </a:r>
          </a:p>
          <a:p>
            <a:pPr algn="ctr"/>
            <a:r>
              <a:rPr lang="ru-RU" sz="3200" b="1"/>
              <a:t>в КИМ ОГЭ-20201</a:t>
            </a:r>
          </a:p>
        </p:txBody>
      </p:sp>
      <p:sp>
        <p:nvSpPr>
          <p:cNvPr id="51203" name="TextBox 2"/>
          <p:cNvSpPr txBox="1">
            <a:spLocks noChangeArrowheads="1"/>
          </p:cNvSpPr>
          <p:nvPr/>
        </p:nvSpPr>
        <p:spPr bwMode="auto">
          <a:xfrm>
            <a:off x="1143000" y="1571625"/>
            <a:ext cx="7572375" cy="47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/>
              <a:t>Действительно серьёзные изменения ожидают ОГЭ в 2021 году с точки зрения содержания самих экзаменов. В 2019-2020 учебном году российская школа окончательно переходит на федеральные стандарты в области образования (ФГОС). Так что выпускники 2020 года станут первыми, кто будет сдавать обновлённые экзамены, которые целиком соответствуют этим стандартам.</a:t>
            </a:r>
          </a:p>
          <a:p>
            <a:r>
              <a:rPr lang="ru-RU" sz="2200"/>
              <a:t>О первых изменениях Рособрнадзор </a:t>
            </a:r>
            <a:r>
              <a:rPr lang="ru-RU" sz="2200" u="sng">
                <a:hlinkClick r:id="rId2"/>
              </a:rPr>
              <a:t>сообщил</a:t>
            </a:r>
            <a:r>
              <a:rPr lang="ru-RU" sz="2200"/>
              <a:t> ещё в конце 2018 года. Если говорить о сути нововведений, то школьники будут проверяться не на наличие знаний (которые можно бездумно вызубрить), а на умение решать практические задачи. </a:t>
            </a:r>
          </a:p>
          <a:p>
            <a:endParaRPr lang="ru-RU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1"/>
          <p:cNvSpPr txBox="1">
            <a:spLocks noChangeArrowheads="1"/>
          </p:cNvSpPr>
          <p:nvPr/>
        </p:nvSpPr>
        <p:spPr bwMode="auto">
          <a:xfrm>
            <a:off x="1166813" y="214313"/>
            <a:ext cx="77755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/>
              <a:t>Справка о планируемых изменениях </a:t>
            </a:r>
          </a:p>
          <a:p>
            <a:pPr algn="ctr"/>
            <a:r>
              <a:rPr lang="ru-RU" sz="3200" b="1"/>
              <a:t>в КИМ ОГЭ-2021</a:t>
            </a:r>
          </a:p>
        </p:txBody>
      </p:sp>
      <p:sp>
        <p:nvSpPr>
          <p:cNvPr id="52227" name="TextBox 2"/>
          <p:cNvSpPr txBox="1">
            <a:spLocks noChangeArrowheads="1"/>
          </p:cNvSpPr>
          <p:nvPr/>
        </p:nvSpPr>
        <p:spPr bwMode="auto">
          <a:xfrm>
            <a:off x="1143000" y="1571625"/>
            <a:ext cx="7715250" cy="474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Выпускники должны будут показать, как они применяют полученные в школе знания, как умеют искать нужную информацию и ориентироваться в ней, как могут объяснить своими словами суть выполненного задания. </a:t>
            </a:r>
          </a:p>
          <a:p>
            <a:r>
              <a:rPr lang="ru-RU" sz="2400"/>
              <a:t>В экзаменах по гуманитарным дисциплинам нужно будет демонстрировать понимание смысла тех или иных явлений. </a:t>
            </a:r>
          </a:p>
          <a:p>
            <a:r>
              <a:rPr lang="ru-RU" sz="2400"/>
              <a:t>В естественнонаучных предметах на первый план выходят опыты. Именно с учётом этих нововведений учеников 9 классов и будут готовить к экзаменам ОГЭ 2021 года в новом учебном году.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00125" y="1808163"/>
            <a:ext cx="7927975" cy="4141787"/>
          </a:xfrm>
        </p:spPr>
        <p:txBody>
          <a:bodyPr lIns="87280" tIns="43640" rIns="87280" bIns="43640"/>
          <a:lstStyle/>
          <a:p>
            <a:pPr algn="just" eaLnBrk="1" hangingPunct="1"/>
            <a:r>
              <a:rPr lang="ru-RU" altLang="zh-CN" sz="3600" smtClean="0">
                <a:solidFill>
                  <a:srgbClr val="FF0000"/>
                </a:solidFill>
                <a:cs typeface="华文中宋"/>
              </a:rPr>
              <a:t>http://gia.edu.ru/</a:t>
            </a:r>
            <a:r>
              <a:rPr lang="en-US" altLang="ru-RU" sz="37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 </a:t>
            </a:r>
            <a:r>
              <a:rPr lang="ru-RU" altLang="zh-CN" smtClean="0">
                <a:cs typeface="华文中宋"/>
              </a:rPr>
              <a:t>Официальный информационный портал ГИА-9 класс</a:t>
            </a:r>
            <a:endParaRPr lang="en-US" altLang="ru-RU" smtClean="0"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  <a:p>
            <a:pPr algn="just" eaLnBrk="1" hangingPunct="1"/>
            <a:r>
              <a:rPr lang="en-US" altLang="ru-RU" sz="3700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www.fipi.ru</a:t>
            </a:r>
            <a:r>
              <a:rPr lang="ru-RU" altLang="zh-CN" sz="37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华文中宋"/>
              </a:rPr>
              <a:t> </a:t>
            </a:r>
            <a:r>
              <a:rPr lang="ru-RU" altLang="zh-CN" smtClean="0">
                <a:effectLst>
                  <a:outerShdw blurRad="38100" dist="38100" dir="2700000" algn="tl">
                    <a:srgbClr val="C0C0C0"/>
                  </a:outerShdw>
                </a:effectLst>
                <a:cs typeface="华文中宋"/>
              </a:rPr>
              <a:t>Сайт Федерального института педагогических измерений</a:t>
            </a:r>
          </a:p>
          <a:p>
            <a:pPr algn="just" eaLnBrk="1" hangingPunct="1"/>
            <a:r>
              <a:rPr lang="ru-RU" altLang="zh-CN" sz="3600" smtClean="0">
                <a:solidFill>
                  <a:srgbClr val="FF0000"/>
                </a:solidFill>
                <a:cs typeface="华文中宋"/>
              </a:rPr>
              <a:t>http://www.rustest.ru/ </a:t>
            </a:r>
            <a:r>
              <a:rPr lang="ru-RU" altLang="zh-CN" smtClean="0">
                <a:cs typeface="华文中宋"/>
              </a:rPr>
              <a:t>Федеральный центр тестирования</a:t>
            </a:r>
          </a:p>
          <a:p>
            <a:pPr algn="just" eaLnBrk="1" hangingPunct="1">
              <a:buFont typeface="Wingdings 2" pitchFamily="18" charset="2"/>
              <a:buNone/>
            </a:pPr>
            <a:endParaRPr lang="ru-RU" altLang="ru-RU" sz="3600" smtClean="0">
              <a:solidFill>
                <a:srgbClr val="000000"/>
              </a:solidFill>
              <a:latin typeface="Arial" pitchFamily="34" charset="0"/>
            </a:endParaRPr>
          </a:p>
          <a:p>
            <a:pPr algn="just" eaLnBrk="1" hangingPunct="1"/>
            <a:endParaRPr lang="ru-RU" altLang="zh-CN" sz="3600" u="sng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华文中宋"/>
            </a:endParaRPr>
          </a:p>
          <a:p>
            <a:pPr algn="just" eaLnBrk="1" hangingPunct="1">
              <a:buFont typeface="Wingdings 2" pitchFamily="18" charset="2"/>
              <a:buNone/>
            </a:pPr>
            <a:endParaRPr lang="en-US" altLang="ru-RU" sz="2900" smtClean="0"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  <a:p>
            <a:pPr algn="just" eaLnBrk="1" hangingPunct="1">
              <a:buFont typeface="Wingdings 2" pitchFamily="18" charset="2"/>
              <a:buNone/>
            </a:pPr>
            <a:endParaRPr lang="en-US" altLang="ru-RU" sz="2900" smtClean="0"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sp>
        <p:nvSpPr>
          <p:cNvPr id="4" name="Заголовок 1"/>
          <p:cNvSpPr txBox="1"/>
          <p:nvPr/>
        </p:nvSpPr>
        <p:spPr>
          <a:xfrm>
            <a:off x="611188" y="188913"/>
            <a:ext cx="7993062" cy="1295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3600" b="1">
                <a:solidFill>
                  <a:srgbClr val="FF0000"/>
                </a:solidFill>
                <a:cs typeface="Arial" pitchFamily="34" charset="0"/>
              </a:rPr>
              <a:t>Информационные ресурсы по вопросам ГИА</a:t>
            </a:r>
          </a:p>
        </p:txBody>
      </p:sp>
      <p:pic>
        <p:nvPicPr>
          <p:cNvPr id="53252" name="Picture 5" descr="&amp;Fcy;&amp;Icy;&amp;P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4213" y="6059488"/>
            <a:ext cx="2008187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 descr="C:\Users\Евгения\Desktop\Общешкольные родительские собрания, 2015-2016\9 класс, 2015-2016\Презентация Microsoft 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8638" y="3573463"/>
            <a:ext cx="44831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1520" y="188639"/>
            <a:ext cx="6372708" cy="4248472"/>
          </a:xfrm>
          <a:prstGeom prst="ellipse">
            <a:avLst/>
          </a:prstGeom>
          <a:effectLst>
            <a:softEdge rad="112500"/>
          </a:effectLst>
        </p:spPr>
      </p:pic>
    </p:spTree>
  </p:cSld>
  <p:clrMapOvr>
    <a:masterClrMapping/>
  </p:clrMapOvr>
  <p:transition>
    <p:zo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7"/>
            <a:ext cx="749808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Подготовка к ГИА</a:t>
            </a:r>
            <a:endParaRPr lang="ru-RU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7016" y="1484784"/>
            <a:ext cx="8856984" cy="4800600"/>
          </a:xfrm>
          <a:solidFill>
            <a:srgbClr val="FFFFCC"/>
          </a:solidFill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1" hangingPunct="1">
              <a:buFont typeface="Wingdings 2" pitchFamily="18" charset="2"/>
              <a:buChar char="•"/>
            </a:pPr>
            <a:r>
              <a:rPr lang="ru-RU" noProof="1" smtClean="0">
                <a:latin typeface="Calibri" pitchFamily="34" charset="0"/>
                <a:cs typeface="Times New Roman" pitchFamily="18" charset="0"/>
              </a:rPr>
              <a:t>      </a:t>
            </a:r>
            <a:r>
              <a:rPr lang="ru-RU" noProof="1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С 23 августа 20</a:t>
            </a:r>
            <a:r>
              <a:rPr lang="ru-RU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20</a:t>
            </a:r>
            <a:r>
              <a:rPr lang="ru-RU" noProof="1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года началась публикация </a:t>
            </a:r>
          </a:p>
          <a:p>
            <a:pPr eaLnBrk="1" hangingPunct="1">
              <a:buFont typeface="Wingdings 2" pitchFamily="18" charset="2"/>
              <a:buChar char="•"/>
            </a:pPr>
            <a:r>
              <a:rPr lang="ru-RU" noProof="1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   проектов демоверсий, спецификаций и кодификаторов контрольных измерительных материалов (КИМ) основного государственного экзамена 20</a:t>
            </a:r>
            <a:r>
              <a:rPr lang="ru-RU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21</a:t>
            </a:r>
            <a:r>
              <a:rPr lang="ru-RU" noProof="1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года. Ознакомиться с ними можно на </a:t>
            </a:r>
            <a:r>
              <a:rPr lang="ru-RU" b="1" noProof="1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сайте ФИПИ </a:t>
            </a:r>
            <a:r>
              <a:rPr lang="ru-RU" noProof="1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в Разделе: </a:t>
            </a:r>
            <a:r>
              <a:rPr lang="ru-RU" u="sng" noProof="1" smtClean="0">
                <a:solidFill>
                  <a:srgbClr val="240AE4"/>
                </a:solidFill>
                <a:latin typeface="Calibri" pitchFamily="34" charset="0"/>
                <a:cs typeface="Times New Roman" pitchFamily="18" charset="0"/>
              </a:rPr>
              <a:t>« Демоверсии, спецификации, кодификаторы ОГЭ 202</a:t>
            </a:r>
            <a:r>
              <a:rPr lang="ru-RU" u="sng" smtClean="0">
                <a:solidFill>
                  <a:srgbClr val="240AE4"/>
                </a:solidFill>
                <a:latin typeface="Calibri" pitchFamily="34" charset="0"/>
                <a:cs typeface="Times New Roman" pitchFamily="18" charset="0"/>
              </a:rPr>
              <a:t>1</a:t>
            </a:r>
            <a:r>
              <a:rPr lang="ru-RU" u="sng" noProof="1" smtClean="0">
                <a:solidFill>
                  <a:srgbClr val="240AE4"/>
                </a:solidFill>
                <a:latin typeface="Calibri" pitchFamily="34" charset="0"/>
                <a:cs typeface="Times New Roman" pitchFamily="18" charset="0"/>
              </a:rPr>
              <a:t> год</a:t>
            </a:r>
            <a:r>
              <a:rPr lang="ru-RU" noProof="1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», а также на сайте </a:t>
            </a:r>
            <a:r>
              <a:rPr lang="ru-RU" u="sng" noProof="1" smtClean="0">
                <a:solidFill>
                  <a:srgbClr val="240AE4"/>
                </a:solidFill>
                <a:latin typeface="Calibri" pitchFamily="34" charset="0"/>
                <a:cs typeface="Times New Roman" pitchFamily="18" charset="0"/>
              </a:rPr>
              <a:t>«Сдам ГИА» </a:t>
            </a:r>
            <a:r>
              <a:rPr lang="ru-RU" noProof="1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Дмитрия Гущина.</a:t>
            </a:r>
            <a:endParaRPr lang="ru-RU" noProof="1" smtClean="0">
              <a:solidFill>
                <a:srgbClr val="002060"/>
              </a:solidFill>
              <a:latin typeface="Calibri" pitchFamily="34" charset="0"/>
              <a:cs typeface="Arial" pitchFamily="34" charset="0"/>
            </a:endParaRPr>
          </a:p>
          <a:p>
            <a:pPr eaLnBrk="1" hangingPunct="1"/>
            <a:endParaRPr lang="ru-RU" noProof="1" smtClean="0">
              <a:cs typeface="Arial" pitchFamily="34" charset="0"/>
            </a:endParaRPr>
          </a:p>
        </p:txBody>
      </p:sp>
    </p:spTree>
  </p:cSld>
  <p:clrMapOvr>
    <a:masterClrMapping/>
  </p:clrMapOvr>
  <p:transition>
    <p:blinds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Содержимое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539750" algn="just">
              <a:lnSpc>
                <a:spcPct val="80000"/>
              </a:lnSpc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ru-RU" sz="2700" smtClean="0">
                <a:solidFill>
                  <a:srgbClr val="002060"/>
                </a:solidFill>
                <a:latin typeface="Calibri" pitchFamily="34" charset="0"/>
              </a:rPr>
              <a:t>Важным и полезным ресурсом для выпускника основной школы является </a:t>
            </a:r>
            <a:r>
              <a:rPr lang="ru-RU" sz="2700" b="1" smtClean="0">
                <a:solidFill>
                  <a:srgbClr val="FF0075"/>
                </a:solidFill>
                <a:latin typeface="Calibri" pitchFamily="34" charset="0"/>
              </a:rPr>
              <a:t>Открытый банк заданий ОГЭ на сайте ФИПИ</a:t>
            </a:r>
            <a:r>
              <a:rPr lang="ru-RU" sz="2700" smtClean="0">
                <a:solidFill>
                  <a:srgbClr val="002060"/>
                </a:solidFill>
                <a:latin typeface="Calibri" pitchFamily="34" charset="0"/>
              </a:rPr>
              <a:t>. В Банке размещено большое количество заданий, используемых при составлении вариантов КИМ ОГЭ по всем учебным предметам. Для удобства использования задания сгруппированы по тематическим рубрикам. Готовиться к экзаменам можно по темам, особое внимание уделяя вызывающим затруднение разделам.</a:t>
            </a:r>
          </a:p>
          <a:p>
            <a:pPr marL="0" indent="539750" algn="just">
              <a:lnSpc>
                <a:spcPct val="80000"/>
              </a:lnSpc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ru-RU" sz="2700" smtClean="0">
                <a:solidFill>
                  <a:srgbClr val="002060"/>
                </a:solidFill>
                <a:latin typeface="Calibri" pitchFamily="34" charset="0"/>
              </a:rPr>
              <a:t>На </a:t>
            </a:r>
            <a:r>
              <a:rPr lang="ru-RU" sz="2700" b="1" smtClean="0">
                <a:solidFill>
                  <a:srgbClr val="FF0075"/>
                </a:solidFill>
                <a:latin typeface="Calibri" pitchFamily="34" charset="0"/>
              </a:rPr>
              <a:t>сайте «Сдам ГИА» </a:t>
            </a:r>
            <a:r>
              <a:rPr lang="ru-RU" sz="2700" smtClean="0">
                <a:solidFill>
                  <a:srgbClr val="002060"/>
                </a:solidFill>
                <a:latin typeface="Calibri" pitchFamily="34" charset="0"/>
              </a:rPr>
              <a:t>представлены как задания по отдельным темам, так и типовые варианты экзаменационных работ.</a:t>
            </a:r>
          </a:p>
          <a:p>
            <a:pPr marL="0" indent="539750" eaLnBrk="1" hangingPunct="1">
              <a:lnSpc>
                <a:spcPct val="80000"/>
              </a:lnSpc>
            </a:pPr>
            <a:endParaRPr lang="ru-RU" sz="2700" smtClean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35608" y="274637"/>
            <a:ext cx="749808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Подготовка к ГИА</a:t>
            </a:r>
            <a:endParaRPr lang="ru-RU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620688"/>
            <a:ext cx="8153400" cy="990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Информационные ресурсы по </a:t>
            </a:r>
            <a:r>
              <a:rPr lang="ru-RU" alt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вопросам</a:t>
            </a:r>
            <a:r>
              <a:rPr lang="en-US" alt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alt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ОГЭ</a:t>
            </a:r>
            <a:r>
              <a:rPr lang="ru-RU" altLang="ru-RU" sz="40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40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7347" name="Прямоугольник 2"/>
          <p:cNvSpPr>
            <a:spLocks noChangeArrowheads="1"/>
          </p:cNvSpPr>
          <p:nvPr/>
        </p:nvSpPr>
        <p:spPr bwMode="auto">
          <a:xfrm>
            <a:off x="1042988" y="2133600"/>
            <a:ext cx="8101012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altLang="ru-RU" sz="2400" u="sng">
                <a:solidFill>
                  <a:srgbClr val="240AE4"/>
                </a:solidFill>
              </a:rPr>
              <a:t>www.gia.edu.ru</a:t>
            </a:r>
            <a:r>
              <a:rPr lang="en-US" altLang="ru-RU" sz="2400">
                <a:solidFill>
                  <a:srgbClr val="240AE4"/>
                </a:solidFill>
              </a:rPr>
              <a:t> </a:t>
            </a:r>
            <a:r>
              <a:rPr lang="ru-RU" altLang="ru-RU" sz="2400">
                <a:solidFill>
                  <a:srgbClr val="000000"/>
                </a:solidFill>
              </a:rPr>
              <a:t>– Интернет – портал   информационной</a:t>
            </a:r>
          </a:p>
          <a:p>
            <a:pPr eaLnBrk="0" hangingPunct="0">
              <a:lnSpc>
                <a:spcPct val="80000"/>
              </a:lnSpc>
            </a:pPr>
            <a:r>
              <a:rPr lang="ru-RU" altLang="ru-RU" sz="2400">
                <a:solidFill>
                  <a:srgbClr val="000000"/>
                </a:solidFill>
              </a:rPr>
              <a:t>                              поддержки ОГЭ</a:t>
            </a:r>
          </a:p>
          <a:p>
            <a:pPr eaLnBrk="0" hangingPunct="0">
              <a:lnSpc>
                <a:spcPct val="80000"/>
              </a:lnSpc>
            </a:pPr>
            <a:endParaRPr lang="en-US" altLang="ru-RU" sz="2400">
              <a:solidFill>
                <a:srgbClr val="240AE4"/>
              </a:solidFill>
            </a:endParaRPr>
          </a:p>
          <a:p>
            <a:pPr eaLnBrk="0" hangingPunct="0">
              <a:lnSpc>
                <a:spcPct val="80000"/>
              </a:lnSpc>
            </a:pPr>
            <a:r>
              <a:rPr lang="en-US" altLang="ru-RU" sz="2400" u="sng">
                <a:solidFill>
                  <a:srgbClr val="240AE4"/>
                </a:solidFill>
              </a:rPr>
              <a:t>www.fipi.ru</a:t>
            </a:r>
            <a:r>
              <a:rPr lang="ru-RU" altLang="ru-RU" sz="2400">
                <a:solidFill>
                  <a:srgbClr val="240AE4"/>
                </a:solidFill>
              </a:rPr>
              <a:t> </a:t>
            </a:r>
            <a:r>
              <a:rPr lang="ru-RU" altLang="ru-RU" sz="2400">
                <a:solidFill>
                  <a:srgbClr val="000000"/>
                </a:solidFill>
              </a:rPr>
              <a:t>– Сайт Федерального института </a:t>
            </a:r>
          </a:p>
          <a:p>
            <a:pPr eaLnBrk="0" hangingPunct="0">
              <a:lnSpc>
                <a:spcPct val="80000"/>
              </a:lnSpc>
            </a:pPr>
            <a:r>
              <a:rPr lang="ru-RU" altLang="ru-RU" sz="2400">
                <a:solidFill>
                  <a:srgbClr val="000000"/>
                </a:solidFill>
              </a:rPr>
              <a:t>                                               педагогических измерений</a:t>
            </a:r>
          </a:p>
          <a:p>
            <a:pPr eaLnBrk="0" hangingPunct="0">
              <a:lnSpc>
                <a:spcPct val="80000"/>
              </a:lnSpc>
            </a:pPr>
            <a:endParaRPr lang="en-US" altLang="ru-RU" sz="2400" u="sng">
              <a:solidFill>
                <a:srgbClr val="000000"/>
              </a:solidFill>
            </a:endParaRPr>
          </a:p>
          <a:p>
            <a:pPr eaLnBrk="0" hangingPunct="0">
              <a:lnSpc>
                <a:spcPct val="80000"/>
              </a:lnSpc>
            </a:pPr>
            <a:endParaRPr lang="ru-RU" altLang="ru-RU" sz="2400">
              <a:solidFill>
                <a:srgbClr val="000000"/>
              </a:solidFill>
            </a:endParaRPr>
          </a:p>
          <a:p>
            <a:pPr eaLnBrk="0" hangingPunct="0">
              <a:lnSpc>
                <a:spcPct val="80000"/>
              </a:lnSpc>
            </a:pPr>
            <a:endParaRPr lang="ru-RU" altLang="ru-RU" sz="2400">
              <a:solidFill>
                <a:srgbClr val="000000"/>
              </a:solidFill>
            </a:endParaRPr>
          </a:p>
          <a:p>
            <a:pPr eaLnBrk="0" hangingPunct="0">
              <a:lnSpc>
                <a:spcPct val="80000"/>
              </a:lnSpc>
            </a:pPr>
            <a:endParaRPr lang="en-US" altLang="ru-RU" sz="2400">
              <a:solidFill>
                <a:srgbClr val="000000"/>
              </a:solidFill>
            </a:endParaRPr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404813"/>
            <a:ext cx="2090738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pPr algn="ctr"/>
            <a:r>
              <a:rPr lang="ru-RU" altLang="ru-RU" sz="3600" smtClean="0">
                <a:effectLst/>
                <a:latin typeface="Times New Roman" pitchFamily="18" charset="0"/>
              </a:rPr>
              <a:t>ОГЭ  выпускников 9-х классов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altLang="ru-RU" smtClean="0">
                <a:solidFill>
                  <a:srgbClr val="000066"/>
                </a:solidFill>
                <a:latin typeface="Times New Roman" pitchFamily="18" charset="0"/>
              </a:rPr>
              <a:t>Для всех 9-классников государственная итоговая аттестация проводится в форме </a:t>
            </a:r>
            <a:r>
              <a:rPr lang="ru-RU" altLang="ru-RU" smtClean="0">
                <a:solidFill>
                  <a:srgbClr val="FF3300"/>
                </a:solidFill>
                <a:latin typeface="Times New Roman" pitchFamily="18" charset="0"/>
              </a:rPr>
              <a:t>основного государственного экзамена, </a:t>
            </a:r>
            <a:r>
              <a:rPr lang="ru-RU" altLang="ru-RU" smtClean="0">
                <a:latin typeface="Times New Roman" pitchFamily="18" charset="0"/>
              </a:rPr>
              <a:t>для обучающихся с ограниченными возможностями здоровья</a:t>
            </a:r>
            <a:r>
              <a:rPr lang="ru-RU" altLang="ru-RU" smtClean="0">
                <a:solidFill>
                  <a:srgbClr val="FF3300"/>
                </a:solidFill>
                <a:latin typeface="Times New Roman" pitchFamily="18" charset="0"/>
              </a:rPr>
              <a:t>- в форме государственного выпускного экзамена</a:t>
            </a:r>
            <a:endParaRPr lang="ru-RU" altLang="ru-RU" smtClean="0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15364" name="Рисунок 3" descr="&amp;ucy;&amp;chcy;&amp;iecy;&amp;ncy;&amp;icy;&amp;kcy;&amp;icy; &amp;scy;&amp;dcy;&amp;acy;&amp;yucy;&amp;tcy; &amp;gcy;&amp;i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1571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3" descr="C:\Users\Евгения\Desktop\Общешкольные родительские собрания, 2015-2016\9 класс, 2015-2016\фот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8163" y="0"/>
            <a:ext cx="99695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/>
          <p:nvPr/>
        </p:nvSpPr>
        <p:spPr>
          <a:xfrm>
            <a:off x="179511" y="5777880"/>
            <a:ext cx="8712968" cy="1080120"/>
          </a:xfrm>
          <a:prstGeom prst="ellipseRibbon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rmAutofit fontScale="85000" lnSpcReduction="10000"/>
          </a:bodyPr>
          <a:lstStyle/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ru-RU" sz="4000" b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Удачи на экзаменах!</a:t>
            </a:r>
          </a:p>
        </p:txBody>
      </p:sp>
    </p:spTree>
  </p:cSld>
  <p:clrMapOvr>
    <a:masterClrMapping/>
  </p:clrMapOvr>
  <p:transition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403648" y="620687"/>
            <a:ext cx="7072362" cy="17774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 eaLnBrk="1" hangingPunct="1"/>
            <a:r>
              <a:rPr lang="ru-RU" sz="2400" b="1" noProof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     </a:t>
            </a:r>
            <a:r>
              <a:rPr lang="ru-RU" sz="2400" b="1" noProof="1" smtClean="0">
                <a:solidFill>
                  <a:srgbClr val="1F262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noProof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Государственная итоговая аттестация по программам основного общего образования в </a:t>
            </a:r>
            <a:r>
              <a:rPr lang="ru-RU" sz="2400" b="1" noProof="1" smtClean="0">
                <a:solidFill>
                  <a:srgbClr val="002060"/>
                </a:solidFill>
                <a:effectLst/>
                <a:latin typeface="Arial Black" pitchFamily="34" charset="0"/>
                <a:cs typeface="Arial" pitchFamily="34" charset="0"/>
              </a:rPr>
              <a:t>20</a:t>
            </a:r>
            <a:r>
              <a:rPr lang="ru-RU" sz="2400" b="1" smtClean="0">
                <a:solidFill>
                  <a:srgbClr val="002060"/>
                </a:solidFill>
                <a:effectLst/>
                <a:latin typeface="Arial Black" pitchFamily="34" charset="0"/>
                <a:cs typeface="Arial" pitchFamily="34" charset="0"/>
              </a:rPr>
              <a:t>20</a:t>
            </a:r>
            <a:r>
              <a:rPr lang="ru-RU" sz="2400" b="1" noProof="1" smtClean="0">
                <a:solidFill>
                  <a:srgbClr val="002060"/>
                </a:solidFill>
                <a:effectLst/>
                <a:latin typeface="Arial Black" pitchFamily="34" charset="0"/>
                <a:cs typeface="Arial" pitchFamily="34" charset="0"/>
              </a:rPr>
              <a:t>-202</a:t>
            </a:r>
            <a:r>
              <a:rPr lang="ru-RU" sz="2400" b="1" smtClean="0">
                <a:solidFill>
                  <a:srgbClr val="002060"/>
                </a:solidFill>
                <a:effectLst/>
                <a:latin typeface="Arial Black" pitchFamily="34" charset="0"/>
                <a:cs typeface="Arial" pitchFamily="34" charset="0"/>
              </a:rPr>
              <a:t>1</a:t>
            </a:r>
            <a:r>
              <a:rPr lang="ru-RU" sz="2400" b="1" noProof="1" smtClean="0">
                <a:solidFill>
                  <a:srgbClr val="002060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lang="ru-RU" sz="2400" b="1" noProof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учебном году </a:t>
            </a:r>
            <a:r>
              <a:rPr lang="ru-RU" altLang="ru-RU" sz="2400" b="1" noProof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включает в себя:</a:t>
            </a:r>
            <a:endParaRPr lang="ru-RU" altLang="ru-RU" sz="2400" noProof="1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357159" y="2216163"/>
          <a:ext cx="8449216" cy="4284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heck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</p:nvPr>
        </p:nvGraphicFramePr>
        <p:xfrm>
          <a:off x="1256653" y="476672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411" name="Прямоугольник 10"/>
          <p:cNvSpPr>
            <a:spLocks noChangeArrowheads="1"/>
          </p:cNvSpPr>
          <p:nvPr/>
        </p:nvSpPr>
        <p:spPr bwMode="auto">
          <a:xfrm>
            <a:off x="1547813" y="5380038"/>
            <a:ext cx="72009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b="1"/>
              <a:t>  Выбор двух предметов из указанного списка с 1 сентября 2015 года является обязательным. </a:t>
            </a:r>
          </a:p>
          <a:p>
            <a:pPr eaLnBrk="0" hangingPunct="0"/>
            <a:r>
              <a:rPr lang="ru-RU" u="sng">
                <a:solidFill>
                  <a:srgbClr val="002060"/>
                </a:solidFill>
              </a:rPr>
              <a:t>Изменения утверждены приказом Минобрнауки России от 07.07.2015 N 692</a:t>
            </a:r>
            <a:endParaRPr lang="ru-RU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/>
          </p:cNvSpPr>
          <p:nvPr>
            <p:ph type="title"/>
          </p:nvPr>
        </p:nvSpPr>
        <p:spPr bwMode="auto">
          <a:xfrm>
            <a:off x="1042988" y="274638"/>
            <a:ext cx="7643812" cy="706437"/>
          </a:xfrm>
        </p:spPr>
        <p:txBody>
          <a:bodyPr/>
          <a:lstStyle/>
          <a:p>
            <a:pPr algn="ctr" eaLnBrk="1" hangingPunct="1"/>
            <a:r>
              <a:rPr lang="ru-RU" altLang="zh-CN" sz="2800" smtClean="0">
                <a:solidFill>
                  <a:srgbClr val="240AE4"/>
                </a:solidFill>
                <a:effectLst/>
                <a:cs typeface="华文中宋"/>
              </a:rPr>
              <a:t>Формы проведения ГИА  в 9кл</a:t>
            </a:r>
          </a:p>
        </p:txBody>
      </p:sp>
      <p:graphicFrame>
        <p:nvGraphicFramePr>
          <p:cNvPr id="20483" name="Замещающее содержимое 20482"/>
          <p:cNvGraphicFramePr>
            <a:graphicFrameLocks noGrp="1"/>
          </p:cNvGraphicFramePr>
          <p:nvPr>
            <p:ph sz="half" idx="1"/>
          </p:nvPr>
        </p:nvGraphicFramePr>
        <p:xfrm>
          <a:off x="457200" y="981075"/>
          <a:ext cx="4038600" cy="5688013"/>
        </p:xfrm>
        <a:graphic>
          <a:graphicData uri="http://schemas.openxmlformats.org/drawingml/2006/table">
            <a:tbl>
              <a:tblPr/>
              <a:tblGrid>
                <a:gridCol w="4038600"/>
              </a:tblGrid>
              <a:tr h="194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75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75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ОГЭ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75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основной государственный экзамен</a:t>
                      </a:r>
                      <a:endParaRPr kumimoji="0" lang="ru-RU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75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38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с использованием контрольных измерительных материалов, представляющих собой комплексы заданий стандартизированной формы (далее – КИМ) </a:t>
                      </a:r>
                      <a:endParaRPr kumimoji="0" lang="ru-RU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491" name="Замещающее содержимое 20490"/>
          <p:cNvGraphicFramePr>
            <a:graphicFrameLocks noGrp="1"/>
          </p:cNvGraphicFramePr>
          <p:nvPr>
            <p:ph sz="half" idx="2"/>
          </p:nvPr>
        </p:nvGraphicFramePr>
        <p:xfrm>
          <a:off x="4648200" y="981075"/>
          <a:ext cx="4316413" cy="5747322"/>
        </p:xfrm>
        <a:graphic>
          <a:graphicData uri="http://schemas.openxmlformats.org/drawingml/2006/table">
            <a:tbl>
              <a:tblPr/>
              <a:tblGrid>
                <a:gridCol w="4316413"/>
              </a:tblGrid>
              <a:tr h="1814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74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ГВЭ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74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государственный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74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выпускной экзамен</a:t>
                      </a:r>
                      <a:endParaRPr kumimoji="0" lang="ru-RU" alt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74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2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с использованием контрольных измерительных материалов, представляющих собой комплексы заданий стандартизированной формы (далее – КИМ)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Могут сдавать ГВЭ: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AutoNum type="arabicPeriod"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Обучающиеся с ограниченными возможностями здоровья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AutoNum type="arabicPeriod"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Обучающиеся дети-инвалиды и инвалиды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AutoNum type="arabicPeriod"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Обучающиеся на дому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/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</a:br>
                      <a:r>
                        <a:rPr kumimoji="0" lang="ru-RU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Время экзамена увеличивается на 1,5 часа.</a:t>
                      </a:r>
                      <a:endParaRPr kumimoji="0" lang="ru-RU" altLang="en-US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Autofit/>
          </a:bodyPr>
          <a:lstStyle/>
          <a:p>
            <a:pPr marL="365760" indent="-283210" algn="ctr" eaLnBrk="1" hangingPunct="1"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r>
              <a:rPr lang="ru-RU" sz="40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</a:rPr>
              <a:t>Аттестат об основном общем образовании </a:t>
            </a:r>
          </a:p>
        </p:txBody>
      </p:sp>
      <p:sp>
        <p:nvSpPr>
          <p:cNvPr id="19459" name="Объект 2"/>
          <p:cNvSpPr>
            <a:spLocks noGrp="1" noChangeArrowheads="1"/>
          </p:cNvSpPr>
          <p:nvPr>
            <p:ph idx="1"/>
          </p:nvPr>
        </p:nvSpPr>
        <p:spPr>
          <a:xfrm>
            <a:off x="571500" y="1773238"/>
            <a:ext cx="8356600" cy="3381375"/>
          </a:xfrm>
        </p:spPr>
        <p:txBody>
          <a:bodyPr>
            <a:spAutoFit/>
          </a:bodyPr>
          <a:lstStyle/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ru-RU" sz="2400" smtClean="0">
                <a:latin typeface="Arial" pitchFamily="34" charset="0"/>
              </a:rPr>
              <a:t>       </a:t>
            </a:r>
            <a:r>
              <a:rPr lang="ru-RU" b="1" smtClean="0">
                <a:solidFill>
                  <a:srgbClr val="002060"/>
                </a:solidFill>
                <a:latin typeface="Arial" pitchFamily="34" charset="0"/>
              </a:rPr>
              <a:t>В 2020-2021 учебном году основанием для </a:t>
            </a:r>
            <a:r>
              <a:rPr lang="ru-RU" b="1" u="sng" smtClean="0">
                <a:solidFill>
                  <a:srgbClr val="002060"/>
                </a:solidFill>
                <a:latin typeface="Arial" pitchFamily="34" charset="0"/>
              </a:rPr>
              <a:t>получения аттестата </a:t>
            </a:r>
            <a:r>
              <a:rPr lang="ru-RU" b="1" smtClean="0">
                <a:solidFill>
                  <a:srgbClr val="002060"/>
                </a:solidFill>
                <a:latin typeface="Arial" pitchFamily="34" charset="0"/>
              </a:rPr>
              <a:t>об основном общем образовании является успешное прохождение ГИА-9 по </a:t>
            </a:r>
            <a:r>
              <a:rPr lang="ru-RU" b="1" u="sng" smtClean="0">
                <a:solidFill>
                  <a:srgbClr val="002060"/>
                </a:solidFill>
                <a:latin typeface="Arial" pitchFamily="34" charset="0"/>
              </a:rPr>
              <a:t>четырем учебным предметам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endParaRPr lang="ru-RU" sz="240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0" name="Picture 1" descr="C:\Users\Евгения\Desktop\Общешкольные родительские собрания, 2015-2016 - копия\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4581525"/>
            <a:ext cx="3455988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137</TotalTime>
  <Words>2169</Words>
  <Application>Microsoft Office PowerPoint</Application>
  <PresentationFormat>Экран (4:3)</PresentationFormat>
  <Paragraphs>285</Paragraphs>
  <Slides>50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50</vt:i4>
      </vt:variant>
    </vt:vector>
  </HeadingPairs>
  <TitlesOfParts>
    <vt:vector size="66" baseType="lpstr">
      <vt:lpstr>Arial</vt:lpstr>
      <vt:lpstr>Corbel</vt:lpstr>
      <vt:lpstr>Wingdings 2</vt:lpstr>
      <vt:lpstr>Verdana</vt:lpstr>
      <vt:lpstr>Calibri</vt:lpstr>
      <vt:lpstr>Gill Sans MT</vt:lpstr>
      <vt:lpstr>华文中宋</vt:lpstr>
      <vt:lpstr>SimSun</vt:lpstr>
      <vt:lpstr>Times New Roman</vt:lpstr>
      <vt:lpstr>Arial Black</vt:lpstr>
      <vt:lpstr>Trebuchet MS</vt:lpstr>
      <vt:lpstr>Franklin Gothic Demi</vt:lpstr>
      <vt:lpstr>Aparajita</vt:lpstr>
      <vt:lpstr>Wingdings</vt:lpstr>
      <vt:lpstr>Symbol</vt:lpstr>
      <vt:lpstr>Солнцестояние</vt:lpstr>
      <vt:lpstr>Порядок и формы проведения государственной итоговой аттестации выпускников 9 классов  в 2020-2021 учебном году </vt:lpstr>
      <vt:lpstr>Слайд 2</vt:lpstr>
      <vt:lpstr>Слайд 3</vt:lpstr>
      <vt:lpstr>Слайд 4</vt:lpstr>
      <vt:lpstr>ОГЭ  выпускников 9-х классов</vt:lpstr>
      <vt:lpstr>      Государственная итоговая аттестация по программам основного общего образования в 2020-2021 учебном году включает в себя:</vt:lpstr>
      <vt:lpstr>Слайд 7</vt:lpstr>
      <vt:lpstr>Формы проведения ГИА  в 9кл</vt:lpstr>
      <vt:lpstr>Аттестат об основном общем образовании </vt:lpstr>
      <vt:lpstr>Итоговое собеседование по русскому языку</vt:lpstr>
      <vt:lpstr>Подача заявления</vt:lpstr>
      <vt:lpstr>Слайд 12</vt:lpstr>
      <vt:lpstr>Слайд 13</vt:lpstr>
      <vt:lpstr>ПРОЕКТ РАСПИСАНИЯ ОГЭ-2020</vt:lpstr>
      <vt:lpstr>ПРОЕКТ РАСПИСАНИЯ ОГЭ-2020</vt:lpstr>
      <vt:lpstr>ПРОЕКТ РАСПИСАНИЯ ОГЭ-2020</vt:lpstr>
      <vt:lpstr>ПРОЕКТ РАСПИСАНИЯ ОГЭ-2021</vt:lpstr>
      <vt:lpstr>Слайд 18</vt:lpstr>
      <vt:lpstr>Продолжительность проведения государственной итоговой аттестации</vt:lpstr>
      <vt:lpstr>Порядок проведения государственной итоговой аттестации выпускников IХ классов  </vt:lpstr>
      <vt:lpstr>Порядок проведения государственной итоговой аттестации выпускников IХ классов  </vt:lpstr>
      <vt:lpstr>Порядок проведения государственной итоговой аттестации выпускников IХ классов  </vt:lpstr>
      <vt:lpstr>Экзаменационная работа выполняется учениками самостоятельно,  задавать какие-либо вопросы по содержанию работы не разрешается.</vt:lpstr>
      <vt:lpstr>Слайд 24</vt:lpstr>
      <vt:lpstr>Слайд 25</vt:lpstr>
      <vt:lpstr>Организация проведения ОГЭ</vt:lpstr>
      <vt:lpstr>Особенности ГИА-9 </vt:lpstr>
      <vt:lpstr>Слайд 28</vt:lpstr>
      <vt:lpstr>Слайд 29</vt:lpstr>
      <vt:lpstr>Слайд 30</vt:lpstr>
      <vt:lpstr>                Как проверяются ответы на задания ГИА-9      Ответы на задания типа А (выбор из вариантов)  и типа В (краткие свободные ответы) проверяют с помощью компьютера.   Задания типа С (развернутые свободные ответы) проверяют два независимых друг от друга эксперта.   После этого информация автоматически пересылается по защищенным каналам связи в ФЦТ, где  происходит автоматический подсчет баллов для каждого учащегося, (результаты сохраняются в федеральной базе данных).</vt:lpstr>
      <vt:lpstr>Апелляция </vt:lpstr>
      <vt:lpstr>Апелляция</vt:lpstr>
      <vt:lpstr>Слайд 34</vt:lpstr>
      <vt:lpstr>Повторная аттестация</vt:lpstr>
      <vt:lpstr>Повторный курс обучения </vt:lpstr>
      <vt:lpstr>Повторный курс обучения </vt:lpstr>
      <vt:lpstr>К повторной сдаче экзаменов не допускаются:</vt:lpstr>
      <vt:lpstr>Оценивание экзаменационных работ участников государственной итоговой аттестации</vt:lpstr>
      <vt:lpstr>Шкала перевода баллов ГИА в оценки</vt:lpstr>
      <vt:lpstr>Особенности ГИА по отдельным учебным предметам</vt:lpstr>
      <vt:lpstr>Слайд 42</vt:lpstr>
      <vt:lpstr>Слайд 43</vt:lpstr>
      <vt:lpstr>Слайд 44</vt:lpstr>
      <vt:lpstr>Слайд 45</vt:lpstr>
      <vt:lpstr>Слайд 46</vt:lpstr>
      <vt:lpstr>Подготовка к ГИА</vt:lpstr>
      <vt:lpstr>Подготовка к ГИА</vt:lpstr>
      <vt:lpstr>Информационные ресурсы по вопросам ОГЭ </vt:lpstr>
      <vt:lpstr>Слайд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Платонова С.А.</dc:creator>
  <cp:lastModifiedBy>KL13</cp:lastModifiedBy>
  <cp:revision>384</cp:revision>
  <cp:lastPrinted>2013-12-02T06:33:48Z</cp:lastPrinted>
  <dcterms:created xsi:type="dcterms:W3CDTF">2012-09-09T07:26:04Z</dcterms:created>
  <dcterms:modified xsi:type="dcterms:W3CDTF">2020-11-30T09:07:38Z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1049-10.2.0.5965</vt:lpwstr>
  </property>
</Properties>
</file>